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22" r:id="rId23"/>
    <p:sldId id="277" r:id="rId24"/>
    <p:sldId id="278" r:id="rId25"/>
    <p:sldId id="279" r:id="rId26"/>
    <p:sldId id="280" r:id="rId27"/>
    <p:sldId id="320" r:id="rId28"/>
    <p:sldId id="281" r:id="rId29"/>
    <p:sldId id="321" r:id="rId30"/>
    <p:sldId id="282" r:id="rId31"/>
    <p:sldId id="283" r:id="rId32"/>
    <p:sldId id="284" r:id="rId33"/>
    <p:sldId id="285" r:id="rId34"/>
    <p:sldId id="286" r:id="rId35"/>
    <p:sldId id="287" r:id="rId36"/>
    <p:sldId id="288" r:id="rId37"/>
    <p:sldId id="319" r:id="rId38"/>
    <p:sldId id="289" r:id="rId39"/>
    <p:sldId id="290" r:id="rId40"/>
    <p:sldId id="291" r:id="rId41"/>
    <p:sldId id="292" r:id="rId42"/>
    <p:sldId id="293" r:id="rId43"/>
    <p:sldId id="295"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1" r:id="rId58"/>
    <p:sldId id="312" r:id="rId59"/>
    <p:sldId id="313" r:id="rId60"/>
    <p:sldId id="314" r:id="rId61"/>
    <p:sldId id="315" r:id="rId62"/>
    <p:sldId id="316" r:id="rId63"/>
    <p:sldId id="31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E81D0-DBF9-418C-A4C8-47E874C98D6F}" v="2" dt="2025-11-24T10:43:07.91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p:restoredTop sz="94650"/>
  </p:normalViewPr>
  <p:slideViewPr>
    <p:cSldViewPr snapToGrid="0">
      <p:cViewPr varScale="1">
        <p:scale>
          <a:sx n="67" d="100"/>
          <a:sy n="67" d="100"/>
        </p:scale>
        <p:origin x="39" y="4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Tworowska" userId="b16c40a0af50c71c" providerId="LiveId" clId="{62008AB7-E1F5-452E-BB20-C25EE8D3663C}"/>
    <pc:docChg chg="undo custSel addSld delSld modSld">
      <pc:chgData name="Julia Tworowska" userId="b16c40a0af50c71c" providerId="LiveId" clId="{62008AB7-E1F5-452E-BB20-C25EE8D3663C}" dt="2025-11-24T10:43:29.439" v="22" actId="47"/>
      <pc:docMkLst>
        <pc:docMk/>
      </pc:docMkLst>
      <pc:sldChg chg="delSp">
        <pc:chgData name="Julia Tworowska" userId="b16c40a0af50c71c" providerId="LiveId" clId="{62008AB7-E1F5-452E-BB20-C25EE8D3663C}" dt="2025-11-24T10:42:04.187" v="0" actId="478"/>
        <pc:sldMkLst>
          <pc:docMk/>
          <pc:sldMk cId="3580341753" sldId="261"/>
        </pc:sldMkLst>
        <pc:picChg chg="del">
          <ac:chgData name="Julia Tworowska" userId="b16c40a0af50c71c" providerId="LiveId" clId="{62008AB7-E1F5-452E-BB20-C25EE8D3663C}" dt="2025-11-24T10:42:04.187" v="0" actId="478"/>
          <ac:picMkLst>
            <pc:docMk/>
            <pc:sldMk cId="3580341753" sldId="261"/>
            <ac:picMk id="4097" creationId="{172D9156-FBC9-B1CA-FFF4-4025BF751A86}"/>
          </ac:picMkLst>
        </pc:picChg>
      </pc:sldChg>
      <pc:sldChg chg="delSp mod">
        <pc:chgData name="Julia Tworowska" userId="b16c40a0af50c71c" providerId="LiveId" clId="{62008AB7-E1F5-452E-BB20-C25EE8D3663C}" dt="2025-11-24T10:42:08.986" v="1" actId="478"/>
        <pc:sldMkLst>
          <pc:docMk/>
          <pc:sldMk cId="3161761886" sldId="265"/>
        </pc:sldMkLst>
        <pc:picChg chg="del">
          <ac:chgData name="Julia Tworowska" userId="b16c40a0af50c71c" providerId="LiveId" clId="{62008AB7-E1F5-452E-BB20-C25EE8D3663C}" dt="2025-11-24T10:42:08.986" v="1" actId="478"/>
          <ac:picMkLst>
            <pc:docMk/>
            <pc:sldMk cId="3161761886" sldId="265"/>
            <ac:picMk id="4" creationId="{4D9BA995-F7B5-1280-A40D-FF6BC964DDEB}"/>
          </ac:picMkLst>
        </pc:picChg>
      </pc:sldChg>
      <pc:sldChg chg="delSp mod">
        <pc:chgData name="Julia Tworowska" userId="b16c40a0af50c71c" providerId="LiveId" clId="{62008AB7-E1F5-452E-BB20-C25EE8D3663C}" dt="2025-11-24T10:42:13.941" v="2" actId="478"/>
        <pc:sldMkLst>
          <pc:docMk/>
          <pc:sldMk cId="4173432707" sldId="269"/>
        </pc:sldMkLst>
        <pc:picChg chg="del">
          <ac:chgData name="Julia Tworowska" userId="b16c40a0af50c71c" providerId="LiveId" clId="{62008AB7-E1F5-452E-BB20-C25EE8D3663C}" dt="2025-11-24T10:42:13.941" v="2" actId="478"/>
          <ac:picMkLst>
            <pc:docMk/>
            <pc:sldMk cId="4173432707" sldId="269"/>
            <ac:picMk id="4" creationId="{A2F8CE6B-A1B3-9ACE-30D6-9B0E3837C3F8}"/>
          </ac:picMkLst>
        </pc:picChg>
      </pc:sldChg>
      <pc:sldChg chg="delSp add del mod">
        <pc:chgData name="Julia Tworowska" userId="b16c40a0af50c71c" providerId="LiveId" clId="{62008AB7-E1F5-452E-BB20-C25EE8D3663C}" dt="2025-11-24T10:42:24.210" v="5" actId="478"/>
        <pc:sldMkLst>
          <pc:docMk/>
          <pc:sldMk cId="3980501480" sldId="276"/>
        </pc:sldMkLst>
        <pc:picChg chg="del">
          <ac:chgData name="Julia Tworowska" userId="b16c40a0af50c71c" providerId="LiveId" clId="{62008AB7-E1F5-452E-BB20-C25EE8D3663C}" dt="2025-11-24T10:42:24.210" v="5" actId="478"/>
          <ac:picMkLst>
            <pc:docMk/>
            <pc:sldMk cId="3980501480" sldId="276"/>
            <ac:picMk id="4" creationId="{0BDFBE8F-BF40-41D6-AFE2-A5A33B83A79D}"/>
          </ac:picMkLst>
        </pc:picChg>
      </pc:sldChg>
      <pc:sldChg chg="delSp mod">
        <pc:chgData name="Julia Tworowska" userId="b16c40a0af50c71c" providerId="LiveId" clId="{62008AB7-E1F5-452E-BB20-C25EE8D3663C}" dt="2025-11-24T10:42:33.466" v="6" actId="478"/>
        <pc:sldMkLst>
          <pc:docMk/>
          <pc:sldMk cId="2788049159" sldId="285"/>
        </pc:sldMkLst>
        <pc:picChg chg="del">
          <ac:chgData name="Julia Tworowska" userId="b16c40a0af50c71c" providerId="LiveId" clId="{62008AB7-E1F5-452E-BB20-C25EE8D3663C}" dt="2025-11-24T10:42:33.466" v="6" actId="478"/>
          <ac:picMkLst>
            <pc:docMk/>
            <pc:sldMk cId="2788049159" sldId="285"/>
            <ac:picMk id="4" creationId="{914607B4-328F-6B3D-E3ED-BA4F08301268}"/>
          </ac:picMkLst>
        </pc:picChg>
      </pc:sldChg>
      <pc:sldChg chg="del">
        <pc:chgData name="Julia Tworowska" userId="b16c40a0af50c71c" providerId="LiveId" clId="{62008AB7-E1F5-452E-BB20-C25EE8D3663C}" dt="2025-11-24T10:42:42.953" v="7" actId="47"/>
        <pc:sldMkLst>
          <pc:docMk/>
          <pc:sldMk cId="612623626" sldId="294"/>
        </pc:sldMkLst>
      </pc:sldChg>
      <pc:sldChg chg="del">
        <pc:chgData name="Julia Tworowska" userId="b16c40a0af50c71c" providerId="LiveId" clId="{62008AB7-E1F5-452E-BB20-C25EE8D3663C}" dt="2025-11-24T10:42:46.214" v="8" actId="47"/>
        <pc:sldMkLst>
          <pc:docMk/>
          <pc:sldMk cId="4122728887" sldId="296"/>
        </pc:sldMkLst>
      </pc:sldChg>
      <pc:sldChg chg="delSp mod">
        <pc:chgData name="Julia Tworowska" userId="b16c40a0af50c71c" providerId="LiveId" clId="{62008AB7-E1F5-452E-BB20-C25EE8D3663C}" dt="2025-11-24T10:42:48.879" v="9" actId="478"/>
        <pc:sldMkLst>
          <pc:docMk/>
          <pc:sldMk cId="96542658" sldId="297"/>
        </pc:sldMkLst>
        <pc:picChg chg="del">
          <ac:chgData name="Julia Tworowska" userId="b16c40a0af50c71c" providerId="LiveId" clId="{62008AB7-E1F5-452E-BB20-C25EE8D3663C}" dt="2025-11-24T10:42:48.879" v="9" actId="478"/>
          <ac:picMkLst>
            <pc:docMk/>
            <pc:sldMk cId="96542658" sldId="297"/>
            <ac:picMk id="4" creationId="{5F4BAE7B-8FC4-670F-6A6C-DBA16DB12483}"/>
          </ac:picMkLst>
        </pc:picChg>
      </pc:sldChg>
      <pc:sldChg chg="delSp mod">
        <pc:chgData name="Julia Tworowska" userId="b16c40a0af50c71c" providerId="LiveId" clId="{62008AB7-E1F5-452E-BB20-C25EE8D3663C}" dt="2025-11-24T10:42:50.631" v="10" actId="478"/>
        <pc:sldMkLst>
          <pc:docMk/>
          <pc:sldMk cId="774393880" sldId="298"/>
        </pc:sldMkLst>
        <pc:picChg chg="del">
          <ac:chgData name="Julia Tworowska" userId="b16c40a0af50c71c" providerId="LiveId" clId="{62008AB7-E1F5-452E-BB20-C25EE8D3663C}" dt="2025-11-24T10:42:50.631" v="10" actId="478"/>
          <ac:picMkLst>
            <pc:docMk/>
            <pc:sldMk cId="774393880" sldId="298"/>
            <ac:picMk id="4" creationId="{CCDF47C5-3040-3457-4637-3F66B7C69B19}"/>
          </ac:picMkLst>
        </pc:picChg>
      </pc:sldChg>
      <pc:sldChg chg="delSp mod">
        <pc:chgData name="Julia Tworowska" userId="b16c40a0af50c71c" providerId="LiveId" clId="{62008AB7-E1F5-452E-BB20-C25EE8D3663C}" dt="2025-11-24T10:42:55.517" v="11" actId="478"/>
        <pc:sldMkLst>
          <pc:docMk/>
          <pc:sldMk cId="1043469237" sldId="300"/>
        </pc:sldMkLst>
        <pc:picChg chg="del">
          <ac:chgData name="Julia Tworowska" userId="b16c40a0af50c71c" providerId="LiveId" clId="{62008AB7-E1F5-452E-BB20-C25EE8D3663C}" dt="2025-11-24T10:42:55.517" v="11" actId="478"/>
          <ac:picMkLst>
            <pc:docMk/>
            <pc:sldMk cId="1043469237" sldId="300"/>
            <ac:picMk id="4" creationId="{D9957941-3A48-03C9-8691-74310FE553BD}"/>
          </ac:picMkLst>
        </pc:picChg>
      </pc:sldChg>
      <pc:sldChg chg="delSp mod">
        <pc:chgData name="Julia Tworowska" userId="b16c40a0af50c71c" providerId="LiveId" clId="{62008AB7-E1F5-452E-BB20-C25EE8D3663C}" dt="2025-11-24T10:43:00.853" v="14" actId="478"/>
        <pc:sldMkLst>
          <pc:docMk/>
          <pc:sldMk cId="3158274936" sldId="301"/>
        </pc:sldMkLst>
        <pc:picChg chg="del">
          <ac:chgData name="Julia Tworowska" userId="b16c40a0af50c71c" providerId="LiveId" clId="{62008AB7-E1F5-452E-BB20-C25EE8D3663C}" dt="2025-11-24T10:42:57.305" v="12" actId="478"/>
          <ac:picMkLst>
            <pc:docMk/>
            <pc:sldMk cId="3158274936" sldId="301"/>
            <ac:picMk id="4" creationId="{651F1042-52E0-1987-EA85-6ED5573E640F}"/>
          </ac:picMkLst>
        </pc:picChg>
        <pc:picChg chg="del">
          <ac:chgData name="Julia Tworowska" userId="b16c40a0af50c71c" providerId="LiveId" clId="{62008AB7-E1F5-452E-BB20-C25EE8D3663C}" dt="2025-11-24T10:43:00.853" v="14" actId="478"/>
          <ac:picMkLst>
            <pc:docMk/>
            <pc:sldMk cId="3158274936" sldId="301"/>
            <ac:picMk id="5" creationId="{D88F4AAB-9127-7CBA-F2FE-963303618022}"/>
          </ac:picMkLst>
        </pc:picChg>
        <pc:picChg chg="del">
          <ac:chgData name="Julia Tworowska" userId="b16c40a0af50c71c" providerId="LiveId" clId="{62008AB7-E1F5-452E-BB20-C25EE8D3663C}" dt="2025-11-24T10:43:00.305" v="13" actId="478"/>
          <ac:picMkLst>
            <pc:docMk/>
            <pc:sldMk cId="3158274936" sldId="301"/>
            <ac:picMk id="6" creationId="{19B4017F-B572-1211-E794-129AE6C804ED}"/>
          </ac:picMkLst>
        </pc:picChg>
      </pc:sldChg>
      <pc:sldChg chg="delSp">
        <pc:chgData name="Julia Tworowska" userId="b16c40a0af50c71c" providerId="LiveId" clId="{62008AB7-E1F5-452E-BB20-C25EE8D3663C}" dt="2025-11-24T10:43:07.914" v="15" actId="478"/>
        <pc:sldMkLst>
          <pc:docMk/>
          <pc:sldMk cId="284204311" sldId="307"/>
        </pc:sldMkLst>
        <pc:picChg chg="del">
          <ac:chgData name="Julia Tworowska" userId="b16c40a0af50c71c" providerId="LiveId" clId="{62008AB7-E1F5-452E-BB20-C25EE8D3663C}" dt="2025-11-24T10:43:07.914" v="15" actId="478"/>
          <ac:picMkLst>
            <pc:docMk/>
            <pc:sldMk cId="284204311" sldId="307"/>
            <ac:picMk id="12289" creationId="{DF6EB2E6-8B4A-7008-49BF-0942486CD1CF}"/>
          </ac:picMkLst>
        </pc:picChg>
      </pc:sldChg>
      <pc:sldChg chg="delSp mod">
        <pc:chgData name="Julia Tworowska" userId="b16c40a0af50c71c" providerId="LiveId" clId="{62008AB7-E1F5-452E-BB20-C25EE8D3663C}" dt="2025-11-24T10:43:11.310" v="16" actId="478"/>
        <pc:sldMkLst>
          <pc:docMk/>
          <pc:sldMk cId="3322727813" sldId="309"/>
        </pc:sldMkLst>
        <pc:picChg chg="del">
          <ac:chgData name="Julia Tworowska" userId="b16c40a0af50c71c" providerId="LiveId" clId="{62008AB7-E1F5-452E-BB20-C25EE8D3663C}" dt="2025-11-24T10:43:11.310" v="16" actId="478"/>
          <ac:picMkLst>
            <pc:docMk/>
            <pc:sldMk cId="3322727813" sldId="309"/>
            <ac:picMk id="4" creationId="{51C52F7A-96B8-CED1-487E-A90C8533328E}"/>
          </ac:picMkLst>
        </pc:picChg>
      </pc:sldChg>
      <pc:sldChg chg="delSp mod">
        <pc:chgData name="Julia Tworowska" userId="b16c40a0af50c71c" providerId="LiveId" clId="{62008AB7-E1F5-452E-BB20-C25EE8D3663C}" dt="2025-11-24T10:43:14.606" v="17" actId="478"/>
        <pc:sldMkLst>
          <pc:docMk/>
          <pc:sldMk cId="3827332698" sldId="313"/>
        </pc:sldMkLst>
        <pc:picChg chg="del">
          <ac:chgData name="Julia Tworowska" userId="b16c40a0af50c71c" providerId="LiveId" clId="{62008AB7-E1F5-452E-BB20-C25EE8D3663C}" dt="2025-11-24T10:43:14.606" v="17" actId="478"/>
          <ac:picMkLst>
            <pc:docMk/>
            <pc:sldMk cId="3827332698" sldId="313"/>
            <ac:picMk id="4" creationId="{2BD570C6-0492-60D8-CD5E-ADEE73E1566A}"/>
          </ac:picMkLst>
        </pc:picChg>
      </pc:sldChg>
      <pc:sldChg chg="delSp add del mod">
        <pc:chgData name="Julia Tworowska" userId="b16c40a0af50c71c" providerId="LiveId" clId="{62008AB7-E1F5-452E-BB20-C25EE8D3663C}" dt="2025-11-24T10:43:20.916" v="20" actId="478"/>
        <pc:sldMkLst>
          <pc:docMk/>
          <pc:sldMk cId="3315457742" sldId="314"/>
        </pc:sldMkLst>
        <pc:picChg chg="del">
          <ac:chgData name="Julia Tworowska" userId="b16c40a0af50c71c" providerId="LiveId" clId="{62008AB7-E1F5-452E-BB20-C25EE8D3663C}" dt="2025-11-24T10:43:20.916" v="20" actId="478"/>
          <ac:picMkLst>
            <pc:docMk/>
            <pc:sldMk cId="3315457742" sldId="314"/>
            <ac:picMk id="4" creationId="{CCCB8708-54DC-9CFC-32C3-BD62BCE43B8D}"/>
          </ac:picMkLst>
        </pc:picChg>
      </pc:sldChg>
      <pc:sldChg chg="delSp mod">
        <pc:chgData name="Julia Tworowska" userId="b16c40a0af50c71c" providerId="LiveId" clId="{62008AB7-E1F5-452E-BB20-C25EE8D3663C}" dt="2025-11-24T10:43:25.382" v="21" actId="478"/>
        <pc:sldMkLst>
          <pc:docMk/>
          <pc:sldMk cId="1930924802" sldId="316"/>
        </pc:sldMkLst>
        <pc:picChg chg="del">
          <ac:chgData name="Julia Tworowska" userId="b16c40a0af50c71c" providerId="LiveId" clId="{62008AB7-E1F5-452E-BB20-C25EE8D3663C}" dt="2025-11-24T10:43:25.382" v="21" actId="478"/>
          <ac:picMkLst>
            <pc:docMk/>
            <pc:sldMk cId="1930924802" sldId="316"/>
            <ac:picMk id="4" creationId="{1CADA329-2FBE-4166-3389-04224FD6E2EC}"/>
          </ac:picMkLst>
        </pc:picChg>
      </pc:sldChg>
      <pc:sldChg chg="del">
        <pc:chgData name="Julia Tworowska" userId="b16c40a0af50c71c" providerId="LiveId" clId="{62008AB7-E1F5-452E-BB20-C25EE8D3663C}" dt="2025-11-24T10:43:29.439" v="22" actId="47"/>
        <pc:sldMkLst>
          <pc:docMk/>
          <pc:sldMk cId="3661286904" sldId="31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C676F-A38F-4526-82E9-27BCA5B1DE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90F52C-0EC2-4ADD-97CD-9A16EFF71525}">
      <dgm:prSet/>
      <dgm:spPr/>
      <dgm:t>
        <a:bodyPr/>
        <a:lstStyle/>
        <a:p>
          <a:r>
            <a:rPr lang="pl-PL" b="0" i="0" u="none" dirty="0" err="1"/>
            <a:t>Irritable</a:t>
          </a:r>
          <a:r>
            <a:rPr lang="pl-PL" b="0" i="0" u="none" dirty="0"/>
            <a:t> </a:t>
          </a:r>
          <a:r>
            <a:rPr lang="pl-PL" b="0" i="0" u="none" dirty="0" err="1"/>
            <a:t>Bowel</a:t>
          </a:r>
          <a:r>
            <a:rPr lang="pl-PL" b="0" i="0" u="none" dirty="0"/>
            <a:t> </a:t>
          </a:r>
          <a:r>
            <a:rPr lang="pl-PL" b="0" i="0" u="none" dirty="0" err="1"/>
            <a:t>Syndrome</a:t>
          </a:r>
          <a:r>
            <a:rPr lang="pl-PL" b="0" i="0" u="none" dirty="0"/>
            <a:t> (IBS) = </a:t>
          </a:r>
          <a:r>
            <a:rPr lang="pl-PL" b="0" i="0" u="none" dirty="0" err="1"/>
            <a:t>Irritable</a:t>
          </a:r>
          <a:r>
            <a:rPr lang="pl-PL" b="0" i="0" u="none" dirty="0"/>
            <a:t> </a:t>
          </a:r>
          <a:r>
            <a:rPr lang="pl-PL" b="0" i="0" u="none" dirty="0" err="1"/>
            <a:t>Bowel</a:t>
          </a:r>
          <a:r>
            <a:rPr lang="pl-PL" b="0" i="0" u="none" dirty="0"/>
            <a:t> </a:t>
          </a:r>
          <a:r>
            <a:rPr lang="pl-PL" b="0" i="0" u="none" dirty="0" err="1"/>
            <a:t>Syndrome</a:t>
          </a:r>
          <a:r>
            <a:rPr lang="pl-PL" b="0" i="0" u="none" dirty="0"/>
            <a:t> = </a:t>
          </a:r>
          <a:r>
            <a:rPr lang="pl-PL" b="0" i="0" u="none" dirty="0" err="1"/>
            <a:t>Hypersensitive</a:t>
          </a:r>
          <a:r>
            <a:rPr lang="pl-PL" b="0" i="0" u="none" dirty="0"/>
            <a:t> </a:t>
          </a:r>
          <a:r>
            <a:rPr lang="pl-PL" b="0" i="0" u="none" dirty="0" err="1"/>
            <a:t>Bowel</a:t>
          </a:r>
          <a:r>
            <a:rPr lang="pl-PL" b="0" i="0" u="none" dirty="0"/>
            <a:t> </a:t>
          </a:r>
          <a:r>
            <a:rPr lang="pl-PL" b="0" i="0" u="none" dirty="0" err="1"/>
            <a:t>Syndrome</a:t>
          </a:r>
          <a:r>
            <a:rPr lang="pl-PL" b="0" i="0" u="none" dirty="0"/>
            <a:t>. </a:t>
          </a:r>
          <a:endParaRPr lang="en-US" dirty="0"/>
        </a:p>
      </dgm:t>
    </dgm:pt>
    <dgm:pt modelId="{442EA695-7784-4D63-A82B-FFEB1E688B91}" type="parTrans" cxnId="{6111CBBB-4807-43EE-956D-5D729EE7AB7A}">
      <dgm:prSet/>
      <dgm:spPr/>
      <dgm:t>
        <a:bodyPr/>
        <a:lstStyle/>
        <a:p>
          <a:endParaRPr lang="en-US"/>
        </a:p>
      </dgm:t>
    </dgm:pt>
    <dgm:pt modelId="{DD682D9A-D0B7-4824-8D17-8C8E19248D35}" type="sibTrans" cxnId="{6111CBBB-4807-43EE-956D-5D729EE7AB7A}">
      <dgm:prSet/>
      <dgm:spPr/>
      <dgm:t>
        <a:bodyPr/>
        <a:lstStyle/>
        <a:p>
          <a:endParaRPr lang="en-US"/>
        </a:p>
      </dgm:t>
    </dgm:pt>
    <dgm:pt modelId="{6B889805-F761-4D45-AAFE-A2A4A71600FF}">
      <dgm:prSet/>
      <dgm:spPr/>
      <dgm:t>
        <a:bodyPr/>
        <a:lstStyle/>
        <a:p>
          <a:r>
            <a:rPr lang="pl-PL" b="0" i="0" u="none" dirty="0"/>
            <a:t>It </a:t>
          </a:r>
          <a:r>
            <a:rPr lang="pl-PL" b="0" i="0" u="none" dirty="0" err="1"/>
            <a:t>occurs</a:t>
          </a:r>
          <a:r>
            <a:rPr lang="pl-PL" b="0" i="0" u="none" dirty="0"/>
            <a:t> in 10-20% of </a:t>
          </a:r>
          <a:r>
            <a:rPr lang="pl-PL" b="0" i="0" u="none" dirty="0" err="1"/>
            <a:t>children</a:t>
          </a:r>
          <a:r>
            <a:rPr lang="pl-PL" b="0" i="0" u="none" dirty="0"/>
            <a:t> and </a:t>
          </a:r>
          <a:r>
            <a:rPr lang="pl-PL" b="0" i="0" u="none" dirty="0" err="1"/>
            <a:t>adolescents</a:t>
          </a:r>
          <a:r>
            <a:rPr lang="pl-PL" b="0" i="0" u="none" dirty="0"/>
            <a:t>, with a </a:t>
          </a:r>
          <a:r>
            <a:rPr lang="pl-PL" b="0" i="0" u="none" dirty="0" err="1"/>
            <a:t>prevalence</a:t>
          </a:r>
          <a:r>
            <a:rPr lang="pl-PL" b="0" i="0" u="none" dirty="0"/>
            <a:t> </a:t>
          </a:r>
          <a:r>
            <a:rPr lang="pl-PL" b="0" i="0" u="none" dirty="0" err="1"/>
            <a:t>twice</a:t>
          </a:r>
          <a:r>
            <a:rPr lang="pl-PL" b="0" i="0" u="none" dirty="0"/>
            <a:t> as high in </a:t>
          </a:r>
          <a:r>
            <a:rPr lang="pl-PL" b="0" i="0" u="none" dirty="0" err="1"/>
            <a:t>females</a:t>
          </a:r>
          <a:r>
            <a:rPr lang="pl-PL" b="0" i="0" u="none" dirty="0"/>
            <a:t>. </a:t>
          </a:r>
          <a:endParaRPr lang="en-US" dirty="0"/>
        </a:p>
      </dgm:t>
    </dgm:pt>
    <dgm:pt modelId="{C3B1AF64-BF99-45EF-8DA9-51EF9AA2972E}" type="parTrans" cxnId="{73877F9C-AEBE-4B14-B7A5-3457CD4CCC13}">
      <dgm:prSet/>
      <dgm:spPr/>
      <dgm:t>
        <a:bodyPr/>
        <a:lstStyle/>
        <a:p>
          <a:endParaRPr lang="en-US"/>
        </a:p>
      </dgm:t>
    </dgm:pt>
    <dgm:pt modelId="{F15C86D7-DCB0-49C8-8785-FEAD3D82FE4F}" type="sibTrans" cxnId="{73877F9C-AEBE-4B14-B7A5-3457CD4CCC13}">
      <dgm:prSet/>
      <dgm:spPr/>
      <dgm:t>
        <a:bodyPr/>
        <a:lstStyle/>
        <a:p>
          <a:endParaRPr lang="en-US"/>
        </a:p>
      </dgm:t>
    </dgm:pt>
    <dgm:pt modelId="{9C79516C-7C8C-4E1C-8E38-274E704BE55D}">
      <dgm:prSet/>
      <dgm:spPr/>
      <dgm:t>
        <a:bodyPr/>
        <a:lstStyle/>
        <a:p>
          <a:r>
            <a:rPr lang="pl-PL" b="0" i="0" u="none" dirty="0" err="1"/>
            <a:t>Psychological</a:t>
          </a:r>
          <a:r>
            <a:rPr lang="pl-PL" b="0" i="0" u="none" dirty="0"/>
            <a:t> </a:t>
          </a:r>
          <a:r>
            <a:rPr lang="pl-PL" b="0" i="0" u="none" dirty="0" err="1"/>
            <a:t>factors</a:t>
          </a:r>
          <a:r>
            <a:rPr lang="pl-PL" b="0" i="0" u="none" dirty="0"/>
            <a:t> </a:t>
          </a:r>
          <a:r>
            <a:rPr lang="pl-PL" b="0" i="0" u="none" dirty="0" err="1"/>
            <a:t>play</a:t>
          </a:r>
          <a:r>
            <a:rPr lang="pl-PL" b="0" i="0" u="none" dirty="0"/>
            <a:t> a role in </a:t>
          </a:r>
          <a:r>
            <a:rPr lang="pl-PL" b="0" i="0" u="none" dirty="0" err="1"/>
            <a:t>its</a:t>
          </a:r>
          <a:r>
            <a:rPr lang="pl-PL" b="0" i="0" u="none" dirty="0"/>
            <a:t> development.</a:t>
          </a:r>
          <a:endParaRPr lang="en-US" dirty="0"/>
        </a:p>
      </dgm:t>
    </dgm:pt>
    <dgm:pt modelId="{E2975A33-F984-46C0-ACD6-F2C1CD0B0CB2}" type="parTrans" cxnId="{6D4CFCBB-537B-4C13-A152-FE3593165240}">
      <dgm:prSet/>
      <dgm:spPr/>
      <dgm:t>
        <a:bodyPr/>
        <a:lstStyle/>
        <a:p>
          <a:endParaRPr lang="en-US"/>
        </a:p>
      </dgm:t>
    </dgm:pt>
    <dgm:pt modelId="{68A8CF48-93AA-4E1A-BA82-87A7DD129D88}" type="sibTrans" cxnId="{6D4CFCBB-537B-4C13-A152-FE3593165240}">
      <dgm:prSet/>
      <dgm:spPr/>
      <dgm:t>
        <a:bodyPr/>
        <a:lstStyle/>
        <a:p>
          <a:endParaRPr lang="en-US"/>
        </a:p>
      </dgm:t>
    </dgm:pt>
    <dgm:pt modelId="{D23A8EDF-7369-F742-9166-41ADB743CB5C}" type="pres">
      <dgm:prSet presAssocID="{726C676F-A38F-4526-82E9-27BCA5B1DE28}" presName="linear" presStyleCnt="0">
        <dgm:presLayoutVars>
          <dgm:animLvl val="lvl"/>
          <dgm:resizeHandles val="exact"/>
        </dgm:presLayoutVars>
      </dgm:prSet>
      <dgm:spPr/>
    </dgm:pt>
    <dgm:pt modelId="{91A32840-87DF-604B-89A4-9588CC5CAE16}" type="pres">
      <dgm:prSet presAssocID="{5C90F52C-0EC2-4ADD-97CD-9A16EFF71525}" presName="parentText" presStyleLbl="node1" presStyleIdx="0" presStyleCnt="3">
        <dgm:presLayoutVars>
          <dgm:chMax val="0"/>
          <dgm:bulletEnabled val="1"/>
        </dgm:presLayoutVars>
      </dgm:prSet>
      <dgm:spPr/>
    </dgm:pt>
    <dgm:pt modelId="{40E19471-B6C0-2247-8C56-C726EE8AFD98}" type="pres">
      <dgm:prSet presAssocID="{DD682D9A-D0B7-4824-8D17-8C8E19248D35}" presName="spacer" presStyleCnt="0"/>
      <dgm:spPr/>
    </dgm:pt>
    <dgm:pt modelId="{F863C560-4BBF-B844-BBE7-D8AF33881A5B}" type="pres">
      <dgm:prSet presAssocID="{6B889805-F761-4D45-AAFE-A2A4A71600FF}" presName="parentText" presStyleLbl="node1" presStyleIdx="1" presStyleCnt="3">
        <dgm:presLayoutVars>
          <dgm:chMax val="0"/>
          <dgm:bulletEnabled val="1"/>
        </dgm:presLayoutVars>
      </dgm:prSet>
      <dgm:spPr/>
    </dgm:pt>
    <dgm:pt modelId="{389A19AF-6CD7-BE48-A9AA-2FE9598E0072}" type="pres">
      <dgm:prSet presAssocID="{F15C86D7-DCB0-49C8-8785-FEAD3D82FE4F}" presName="spacer" presStyleCnt="0"/>
      <dgm:spPr/>
    </dgm:pt>
    <dgm:pt modelId="{9A05D98D-A28C-F64F-8944-C4F37F60AEAF}" type="pres">
      <dgm:prSet presAssocID="{9C79516C-7C8C-4E1C-8E38-274E704BE55D}" presName="parentText" presStyleLbl="node1" presStyleIdx="2" presStyleCnt="3" custLinFactNeighborX="0" custLinFactNeighborY="49761">
        <dgm:presLayoutVars>
          <dgm:chMax val="0"/>
          <dgm:bulletEnabled val="1"/>
        </dgm:presLayoutVars>
      </dgm:prSet>
      <dgm:spPr/>
    </dgm:pt>
  </dgm:ptLst>
  <dgm:cxnLst>
    <dgm:cxn modelId="{C6D13F30-512E-E243-9EEF-D6D23AF21C12}" type="presOf" srcId="{9C79516C-7C8C-4E1C-8E38-274E704BE55D}" destId="{9A05D98D-A28C-F64F-8944-C4F37F60AEAF}" srcOrd="0" destOrd="0" presId="urn:microsoft.com/office/officeart/2005/8/layout/vList2"/>
    <dgm:cxn modelId="{53FCE76D-8371-EB40-910F-647EDB7D5B48}" type="presOf" srcId="{726C676F-A38F-4526-82E9-27BCA5B1DE28}" destId="{D23A8EDF-7369-F742-9166-41ADB743CB5C}" srcOrd="0" destOrd="0" presId="urn:microsoft.com/office/officeart/2005/8/layout/vList2"/>
    <dgm:cxn modelId="{DAEE3178-0220-F246-8AF6-BA548EF06D7A}" type="presOf" srcId="{5C90F52C-0EC2-4ADD-97CD-9A16EFF71525}" destId="{91A32840-87DF-604B-89A4-9588CC5CAE16}" srcOrd="0" destOrd="0" presId="urn:microsoft.com/office/officeart/2005/8/layout/vList2"/>
    <dgm:cxn modelId="{26D8058F-56BF-DE4C-9802-950038C9643C}" type="presOf" srcId="{6B889805-F761-4D45-AAFE-A2A4A71600FF}" destId="{F863C560-4BBF-B844-BBE7-D8AF33881A5B}" srcOrd="0" destOrd="0" presId="urn:microsoft.com/office/officeart/2005/8/layout/vList2"/>
    <dgm:cxn modelId="{73877F9C-AEBE-4B14-B7A5-3457CD4CCC13}" srcId="{726C676F-A38F-4526-82E9-27BCA5B1DE28}" destId="{6B889805-F761-4D45-AAFE-A2A4A71600FF}" srcOrd="1" destOrd="0" parTransId="{C3B1AF64-BF99-45EF-8DA9-51EF9AA2972E}" sibTransId="{F15C86D7-DCB0-49C8-8785-FEAD3D82FE4F}"/>
    <dgm:cxn modelId="{6111CBBB-4807-43EE-956D-5D729EE7AB7A}" srcId="{726C676F-A38F-4526-82E9-27BCA5B1DE28}" destId="{5C90F52C-0EC2-4ADD-97CD-9A16EFF71525}" srcOrd="0" destOrd="0" parTransId="{442EA695-7784-4D63-A82B-FFEB1E688B91}" sibTransId="{DD682D9A-D0B7-4824-8D17-8C8E19248D35}"/>
    <dgm:cxn modelId="{6D4CFCBB-537B-4C13-A152-FE3593165240}" srcId="{726C676F-A38F-4526-82E9-27BCA5B1DE28}" destId="{9C79516C-7C8C-4E1C-8E38-274E704BE55D}" srcOrd="2" destOrd="0" parTransId="{E2975A33-F984-46C0-ACD6-F2C1CD0B0CB2}" sibTransId="{68A8CF48-93AA-4E1A-BA82-87A7DD129D88}"/>
    <dgm:cxn modelId="{7BF73E7D-966C-F740-AECD-B4744D4F7CDC}" type="presParOf" srcId="{D23A8EDF-7369-F742-9166-41ADB743CB5C}" destId="{91A32840-87DF-604B-89A4-9588CC5CAE16}" srcOrd="0" destOrd="0" presId="urn:microsoft.com/office/officeart/2005/8/layout/vList2"/>
    <dgm:cxn modelId="{84FBBF06-CB1B-E843-B9AA-54FC557A5436}" type="presParOf" srcId="{D23A8EDF-7369-F742-9166-41ADB743CB5C}" destId="{40E19471-B6C0-2247-8C56-C726EE8AFD98}" srcOrd="1" destOrd="0" presId="urn:microsoft.com/office/officeart/2005/8/layout/vList2"/>
    <dgm:cxn modelId="{E4D7C439-F288-B74A-8C1E-BF813D4156FF}" type="presParOf" srcId="{D23A8EDF-7369-F742-9166-41ADB743CB5C}" destId="{F863C560-4BBF-B844-BBE7-D8AF33881A5B}" srcOrd="2" destOrd="0" presId="urn:microsoft.com/office/officeart/2005/8/layout/vList2"/>
    <dgm:cxn modelId="{2F83431B-27A5-8644-84A3-E2CA73F79E12}" type="presParOf" srcId="{D23A8EDF-7369-F742-9166-41ADB743CB5C}" destId="{389A19AF-6CD7-BE48-A9AA-2FE9598E0072}" srcOrd="3" destOrd="0" presId="urn:microsoft.com/office/officeart/2005/8/layout/vList2"/>
    <dgm:cxn modelId="{2B92B621-BEF8-E340-BAF7-33C7A4604ACF}" type="presParOf" srcId="{D23A8EDF-7369-F742-9166-41ADB743CB5C}" destId="{9A05D98D-A28C-F64F-8944-C4F37F60AEA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32840-87DF-604B-89A4-9588CC5CAE16}">
      <dsp:nvSpPr>
        <dsp:cNvPr id="0" name=""/>
        <dsp:cNvSpPr/>
      </dsp:nvSpPr>
      <dsp:spPr>
        <a:xfrm>
          <a:off x="0" y="34394"/>
          <a:ext cx="6084635" cy="1263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0" i="0" u="none" kern="1200" dirty="0" err="1"/>
            <a:t>Irritable</a:t>
          </a:r>
          <a:r>
            <a:rPr lang="pl-PL" sz="2400" b="0" i="0" u="none" kern="1200" dirty="0"/>
            <a:t> </a:t>
          </a:r>
          <a:r>
            <a:rPr lang="pl-PL" sz="2400" b="0" i="0" u="none" kern="1200" dirty="0" err="1"/>
            <a:t>Bowel</a:t>
          </a:r>
          <a:r>
            <a:rPr lang="pl-PL" sz="2400" b="0" i="0" u="none" kern="1200" dirty="0"/>
            <a:t> </a:t>
          </a:r>
          <a:r>
            <a:rPr lang="pl-PL" sz="2400" b="0" i="0" u="none" kern="1200" dirty="0" err="1"/>
            <a:t>Syndrome</a:t>
          </a:r>
          <a:r>
            <a:rPr lang="pl-PL" sz="2400" b="0" i="0" u="none" kern="1200" dirty="0"/>
            <a:t> (IBS) = </a:t>
          </a:r>
          <a:r>
            <a:rPr lang="pl-PL" sz="2400" b="0" i="0" u="none" kern="1200" dirty="0" err="1"/>
            <a:t>Irritable</a:t>
          </a:r>
          <a:r>
            <a:rPr lang="pl-PL" sz="2400" b="0" i="0" u="none" kern="1200" dirty="0"/>
            <a:t> </a:t>
          </a:r>
          <a:r>
            <a:rPr lang="pl-PL" sz="2400" b="0" i="0" u="none" kern="1200" dirty="0" err="1"/>
            <a:t>Bowel</a:t>
          </a:r>
          <a:r>
            <a:rPr lang="pl-PL" sz="2400" b="0" i="0" u="none" kern="1200" dirty="0"/>
            <a:t> </a:t>
          </a:r>
          <a:r>
            <a:rPr lang="pl-PL" sz="2400" b="0" i="0" u="none" kern="1200" dirty="0" err="1"/>
            <a:t>Syndrome</a:t>
          </a:r>
          <a:r>
            <a:rPr lang="pl-PL" sz="2400" b="0" i="0" u="none" kern="1200" dirty="0"/>
            <a:t> = </a:t>
          </a:r>
          <a:r>
            <a:rPr lang="pl-PL" sz="2400" b="0" i="0" u="none" kern="1200" dirty="0" err="1"/>
            <a:t>Hypersensitive</a:t>
          </a:r>
          <a:r>
            <a:rPr lang="pl-PL" sz="2400" b="0" i="0" u="none" kern="1200" dirty="0"/>
            <a:t> </a:t>
          </a:r>
          <a:r>
            <a:rPr lang="pl-PL" sz="2400" b="0" i="0" u="none" kern="1200" dirty="0" err="1"/>
            <a:t>Bowel</a:t>
          </a:r>
          <a:r>
            <a:rPr lang="pl-PL" sz="2400" b="0" i="0" u="none" kern="1200" dirty="0"/>
            <a:t> </a:t>
          </a:r>
          <a:r>
            <a:rPr lang="pl-PL" sz="2400" b="0" i="0" u="none" kern="1200" dirty="0" err="1"/>
            <a:t>Syndrome</a:t>
          </a:r>
          <a:r>
            <a:rPr lang="pl-PL" sz="2400" b="0" i="0" u="none" kern="1200" dirty="0"/>
            <a:t>. </a:t>
          </a:r>
          <a:endParaRPr lang="en-US" sz="2400" kern="1200" dirty="0"/>
        </a:p>
      </dsp:txBody>
      <dsp:txXfrm>
        <a:off x="61684" y="96078"/>
        <a:ext cx="5961267" cy="1140231"/>
      </dsp:txXfrm>
    </dsp:sp>
    <dsp:sp modelId="{F863C560-4BBF-B844-BBE7-D8AF33881A5B}">
      <dsp:nvSpPr>
        <dsp:cNvPr id="0" name=""/>
        <dsp:cNvSpPr/>
      </dsp:nvSpPr>
      <dsp:spPr>
        <a:xfrm>
          <a:off x="0" y="1367114"/>
          <a:ext cx="6084635" cy="1263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0" i="0" u="none" kern="1200" dirty="0"/>
            <a:t>It </a:t>
          </a:r>
          <a:r>
            <a:rPr lang="pl-PL" sz="2400" b="0" i="0" u="none" kern="1200" dirty="0" err="1"/>
            <a:t>occurs</a:t>
          </a:r>
          <a:r>
            <a:rPr lang="pl-PL" sz="2400" b="0" i="0" u="none" kern="1200" dirty="0"/>
            <a:t> in 10-20% of </a:t>
          </a:r>
          <a:r>
            <a:rPr lang="pl-PL" sz="2400" b="0" i="0" u="none" kern="1200" dirty="0" err="1"/>
            <a:t>children</a:t>
          </a:r>
          <a:r>
            <a:rPr lang="pl-PL" sz="2400" b="0" i="0" u="none" kern="1200" dirty="0"/>
            <a:t> and </a:t>
          </a:r>
          <a:r>
            <a:rPr lang="pl-PL" sz="2400" b="0" i="0" u="none" kern="1200" dirty="0" err="1"/>
            <a:t>adolescents</a:t>
          </a:r>
          <a:r>
            <a:rPr lang="pl-PL" sz="2400" b="0" i="0" u="none" kern="1200" dirty="0"/>
            <a:t>, with a </a:t>
          </a:r>
          <a:r>
            <a:rPr lang="pl-PL" sz="2400" b="0" i="0" u="none" kern="1200" dirty="0" err="1"/>
            <a:t>prevalence</a:t>
          </a:r>
          <a:r>
            <a:rPr lang="pl-PL" sz="2400" b="0" i="0" u="none" kern="1200" dirty="0"/>
            <a:t> </a:t>
          </a:r>
          <a:r>
            <a:rPr lang="pl-PL" sz="2400" b="0" i="0" u="none" kern="1200" dirty="0" err="1"/>
            <a:t>twice</a:t>
          </a:r>
          <a:r>
            <a:rPr lang="pl-PL" sz="2400" b="0" i="0" u="none" kern="1200" dirty="0"/>
            <a:t> as high in </a:t>
          </a:r>
          <a:r>
            <a:rPr lang="pl-PL" sz="2400" b="0" i="0" u="none" kern="1200" dirty="0" err="1"/>
            <a:t>females</a:t>
          </a:r>
          <a:r>
            <a:rPr lang="pl-PL" sz="2400" b="0" i="0" u="none" kern="1200" dirty="0"/>
            <a:t>. </a:t>
          </a:r>
          <a:endParaRPr lang="en-US" sz="2400" kern="1200" dirty="0"/>
        </a:p>
      </dsp:txBody>
      <dsp:txXfrm>
        <a:off x="61684" y="1428798"/>
        <a:ext cx="5961267" cy="1140231"/>
      </dsp:txXfrm>
    </dsp:sp>
    <dsp:sp modelId="{9A05D98D-A28C-F64F-8944-C4F37F60AEAF}">
      <dsp:nvSpPr>
        <dsp:cNvPr id="0" name=""/>
        <dsp:cNvSpPr/>
      </dsp:nvSpPr>
      <dsp:spPr>
        <a:xfrm>
          <a:off x="0" y="2734228"/>
          <a:ext cx="6084635" cy="1263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0" i="0" u="none" kern="1200" dirty="0" err="1"/>
            <a:t>Psychological</a:t>
          </a:r>
          <a:r>
            <a:rPr lang="pl-PL" sz="2400" b="0" i="0" u="none" kern="1200" dirty="0"/>
            <a:t> </a:t>
          </a:r>
          <a:r>
            <a:rPr lang="pl-PL" sz="2400" b="0" i="0" u="none" kern="1200" dirty="0" err="1"/>
            <a:t>factors</a:t>
          </a:r>
          <a:r>
            <a:rPr lang="pl-PL" sz="2400" b="0" i="0" u="none" kern="1200" dirty="0"/>
            <a:t> </a:t>
          </a:r>
          <a:r>
            <a:rPr lang="pl-PL" sz="2400" b="0" i="0" u="none" kern="1200" dirty="0" err="1"/>
            <a:t>play</a:t>
          </a:r>
          <a:r>
            <a:rPr lang="pl-PL" sz="2400" b="0" i="0" u="none" kern="1200" dirty="0"/>
            <a:t> a role in </a:t>
          </a:r>
          <a:r>
            <a:rPr lang="pl-PL" sz="2400" b="0" i="0" u="none" kern="1200" dirty="0" err="1"/>
            <a:t>its</a:t>
          </a:r>
          <a:r>
            <a:rPr lang="pl-PL" sz="2400" b="0" i="0" u="none" kern="1200" dirty="0"/>
            <a:t> development.</a:t>
          </a:r>
          <a:endParaRPr lang="en-US" sz="2400" kern="1200" dirty="0"/>
        </a:p>
      </dsp:txBody>
      <dsp:txXfrm>
        <a:off x="61684" y="2795912"/>
        <a:ext cx="5961267" cy="1140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pl-PL"/>
              <a:t>Kliknij, aby edytować styl</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34B7E4EF-A1BD-40F4-AB7B-04F084DD991D}"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158356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502669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9555719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468441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pl-PL"/>
              <a:t>Kliknij, aby edytować styl</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6FA2B21-3FCD-4721-B95C-427943F61125}" type="datetime1">
              <a:rPr lang="en-US" smtClean="0"/>
              <a:t>11/24/2025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4905372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pl-PL"/>
              <a:t>Kliknij, aby edytować styl</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11/24/2025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710894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pl-PL"/>
              <a:t>Kliknij, aby edytować styl</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609285" y="2851331"/>
            <a:ext cx="3893623" cy="307143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666635" y="2851331"/>
            <a:ext cx="3899798" cy="307143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11/24/2025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07641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11/24/2025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978915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6FA2B21-3FCD-4721-B95C-427943F61125}" type="datetime1">
              <a:rPr lang="en-US" smtClean="0"/>
              <a:t>11/24/2025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865741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6FA2B21-3FCD-4721-B95C-427943F61125}" type="datetime1">
              <a:rPr lang="en-US" smtClean="0"/>
              <a:t>11/24/2025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99470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6FA2B21-3FCD-4721-B95C-427943F61125}" type="datetime1">
              <a:rPr lang="en-US" smtClean="0"/>
              <a:t>11/24/2025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85380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6FA2B21-3FCD-4721-B95C-427943F61125}" type="datetime1">
              <a:rPr lang="en-US" smtClean="0"/>
              <a:t>11/24/2025</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4B7E4EF-A1BD-40F4-AB7B-04F084DD991D}"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541100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C00D9662-5CF3-4BF8-85EE-E1503E35D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3" descr="Abstrakcyjne tło z dymem">
            <a:extLst>
              <a:ext uri="{FF2B5EF4-FFF2-40B4-BE49-F238E27FC236}">
                <a16:creationId xmlns:a16="http://schemas.microsoft.com/office/drawing/2014/main" id="{EFF0129E-F81A-1984-C59F-15CE510B6714}"/>
              </a:ext>
            </a:extLst>
          </p:cNvPr>
          <p:cNvPicPr>
            <a:picLocks noChangeAspect="1"/>
          </p:cNvPicPr>
          <p:nvPr/>
        </p:nvPicPr>
        <p:blipFill rotWithShape="1">
          <a:blip r:embed="rId3">
            <a:duotone>
              <a:schemeClr val="accent1">
                <a:shade val="45000"/>
                <a:satMod val="135000"/>
              </a:schemeClr>
              <a:prstClr val="white"/>
            </a:duotone>
            <a:alphaModFix amt="35000"/>
          </a:blip>
          <a:srcRect t="6630" r="-1" b="8781"/>
          <a:stretch/>
        </p:blipFill>
        <p:spPr>
          <a:xfrm>
            <a:off x="183891" y="0"/>
            <a:ext cx="12191980" cy="6858000"/>
          </a:xfrm>
          <a:prstGeom prst="rect">
            <a:avLst/>
          </a:prstGeom>
        </p:spPr>
      </p:pic>
      <p:pic>
        <p:nvPicPr>
          <p:cNvPr id="1043" name="Picture 1042">
            <a:extLst>
              <a:ext uri="{FF2B5EF4-FFF2-40B4-BE49-F238E27FC236}">
                <a16:creationId xmlns:a16="http://schemas.microsoft.com/office/drawing/2014/main" id="{39C7C206-8404-40AC-969B-40CE396E3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5" y="2105202"/>
            <a:ext cx="9360205" cy="4752798"/>
          </a:xfrm>
          <a:prstGeom prst="rect">
            <a:avLst/>
          </a:prstGeom>
        </p:spPr>
      </p:pic>
      <p:pic>
        <p:nvPicPr>
          <p:cNvPr id="1045" name="Picture 1044">
            <a:extLst>
              <a:ext uri="{FF2B5EF4-FFF2-40B4-BE49-F238E27FC236}">
                <a16:creationId xmlns:a16="http://schemas.microsoft.com/office/drawing/2014/main" id="{BEAD64B3-D01F-43C5-AFF5-7EDCC3D374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47" name="Rectangle 1046">
            <a:extLst>
              <a:ext uri="{FF2B5EF4-FFF2-40B4-BE49-F238E27FC236}">
                <a16:creationId xmlns:a16="http://schemas.microsoft.com/office/drawing/2014/main" id="{5BF951FB-3496-4321-9E03-62C6C49A2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612CC157-1C7E-4345-89D3-52E61E0A1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B3554ECE-6F4C-4F12-B9C2-1A8072672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4428326"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15283F2-6526-8F2D-6C8F-39F8505D22C1}"/>
              </a:ext>
            </a:extLst>
          </p:cNvPr>
          <p:cNvSpPr>
            <a:spLocks noGrp="1"/>
          </p:cNvSpPr>
          <p:nvPr>
            <p:ph type="ctrTitle"/>
          </p:nvPr>
        </p:nvSpPr>
        <p:spPr>
          <a:xfrm>
            <a:off x="5311945" y="2757056"/>
            <a:ext cx="6880055" cy="3565754"/>
          </a:xfrm>
        </p:spPr>
        <p:txBody>
          <a:bodyPr>
            <a:noAutofit/>
          </a:bodyPr>
          <a:lstStyle/>
          <a:p>
            <a:pPr algn="ctr"/>
            <a:r>
              <a:rPr lang="pl-PL" sz="5400" dirty="0" err="1"/>
              <a:t>Functional</a:t>
            </a:r>
            <a:r>
              <a:rPr lang="pl-PL" sz="5400" dirty="0"/>
              <a:t> </a:t>
            </a:r>
            <a:r>
              <a:rPr lang="pl-PL" sz="5400" dirty="0" err="1"/>
              <a:t>gastrointestinal</a:t>
            </a:r>
            <a:r>
              <a:rPr lang="pl-PL" sz="5400" dirty="0"/>
              <a:t> </a:t>
            </a:r>
            <a:r>
              <a:rPr lang="pl-PL" sz="5400" dirty="0" err="1"/>
              <a:t>disorders</a:t>
            </a:r>
            <a:r>
              <a:rPr lang="pl-PL" sz="5400" dirty="0"/>
              <a:t> in </a:t>
            </a:r>
            <a:r>
              <a:rPr lang="pl-PL" sz="5400" dirty="0" err="1"/>
              <a:t>children</a:t>
            </a:r>
            <a:r>
              <a:rPr lang="pl-PL" sz="5400" dirty="0"/>
              <a:t> and </a:t>
            </a:r>
            <a:r>
              <a:rPr lang="pl-PL" sz="5400" dirty="0" err="1"/>
              <a:t>adolescents</a:t>
            </a:r>
            <a:r>
              <a:rPr lang="pl-PL" sz="5400" dirty="0"/>
              <a:t>.</a:t>
            </a:r>
            <a:endParaRPr lang="pl-PL" sz="5400" dirty="0">
              <a:solidFill>
                <a:schemeClr val="bg1"/>
              </a:solidFill>
              <a:cs typeface="Calibri" panose="020F0502020204030204" pitchFamily="34" charset="0"/>
            </a:endParaRPr>
          </a:p>
        </p:txBody>
      </p:sp>
      <p:sp>
        <p:nvSpPr>
          <p:cNvPr id="1053" name="Rectangle 1052">
            <a:extLst>
              <a:ext uri="{FF2B5EF4-FFF2-40B4-BE49-F238E27FC236}">
                <a16:creationId xmlns:a16="http://schemas.microsoft.com/office/drawing/2014/main" id="{1D35B0FD-0F2F-4198-91DA-900B7FB3F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384"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page1image14658320">
            <a:extLst>
              <a:ext uri="{FF2B5EF4-FFF2-40B4-BE49-F238E27FC236}">
                <a16:creationId xmlns:a16="http://schemas.microsoft.com/office/drawing/2014/main" id="{18FF1DE0-7237-EE44-77E7-2306088CFA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7125" y="1230284"/>
            <a:ext cx="3597097" cy="562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5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E0FD808-2ADD-D6BA-3CAE-630BAB3ABBDD}"/>
              </a:ext>
            </a:extLst>
          </p:cNvPr>
          <p:cNvSpPr>
            <a:spLocks noGrp="1"/>
          </p:cNvSpPr>
          <p:nvPr>
            <p:ph type="title"/>
          </p:nvPr>
        </p:nvSpPr>
        <p:spPr>
          <a:xfrm>
            <a:off x="1969803" y="808056"/>
            <a:ext cx="8608037" cy="1077229"/>
          </a:xfrm>
        </p:spPr>
        <p:txBody>
          <a:bodyPr>
            <a:normAutofit/>
          </a:bodyPr>
          <a:lstStyle/>
          <a:p>
            <a:r>
              <a:rPr lang="pl-PL" sz="3600" b="0" i="0" u="none" strike="noStrike" dirty="0">
                <a:solidFill>
                  <a:srgbClr val="D1D5DB"/>
                </a:solidFill>
                <a:effectLst/>
                <a:latin typeface="+mn-lt"/>
              </a:rPr>
              <a:t>Infant </a:t>
            </a:r>
            <a:r>
              <a:rPr lang="pl-PL" sz="3600" b="0" i="0" u="none" strike="noStrike" dirty="0" err="1">
                <a:solidFill>
                  <a:srgbClr val="D1D5DB"/>
                </a:solidFill>
                <a:effectLst/>
                <a:latin typeface="+mn-lt"/>
              </a:rPr>
              <a:t>Regurgitation</a:t>
            </a:r>
            <a:endParaRPr lang="pl-PL" sz="3600" dirty="0">
              <a:latin typeface="+mn-lt"/>
              <a:cs typeface="Calibri" panose="020F0502020204030204" pitchFamily="34" charset="0"/>
            </a:endParaRPr>
          </a:p>
        </p:txBody>
      </p:sp>
      <p:sp>
        <p:nvSpPr>
          <p:cNvPr id="3" name="Symbol zastępczy zawartości 2">
            <a:extLst>
              <a:ext uri="{FF2B5EF4-FFF2-40B4-BE49-F238E27FC236}">
                <a16:creationId xmlns:a16="http://schemas.microsoft.com/office/drawing/2014/main" id="{E3E57CA0-0AE4-3073-1F5D-4D2A49E0F615}"/>
              </a:ext>
            </a:extLst>
          </p:cNvPr>
          <p:cNvSpPr>
            <a:spLocks noGrp="1"/>
          </p:cNvSpPr>
          <p:nvPr>
            <p:ph idx="1"/>
          </p:nvPr>
        </p:nvSpPr>
        <p:spPr>
          <a:xfrm>
            <a:off x="962042" y="1667435"/>
            <a:ext cx="5986663" cy="5187847"/>
          </a:xfrm>
        </p:spPr>
        <p:txBody>
          <a:bodyPr>
            <a:noAutofit/>
          </a:bodyPr>
          <a:lstStyle/>
          <a:p>
            <a:pPr algn="l"/>
            <a:r>
              <a:rPr lang="pl-PL" b="0" i="0" u="none" strike="noStrike" dirty="0" err="1">
                <a:solidFill>
                  <a:srgbClr val="D1D5DB"/>
                </a:solidFill>
                <a:effectLst/>
              </a:rPr>
              <a:t>Regurgitation</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the </a:t>
            </a:r>
            <a:r>
              <a:rPr lang="pl-PL" b="0" i="0" u="none" strike="noStrike" dirty="0" err="1">
                <a:solidFill>
                  <a:srgbClr val="D1D5DB"/>
                </a:solidFill>
                <a:effectLst/>
              </a:rPr>
              <a:t>involuntary</a:t>
            </a:r>
            <a:r>
              <a:rPr lang="pl-PL" b="0" i="0" u="none" strike="noStrike" dirty="0">
                <a:solidFill>
                  <a:srgbClr val="D1D5DB"/>
                </a:solidFill>
                <a:effectLst/>
              </a:rPr>
              <a:t> </a:t>
            </a:r>
            <a:r>
              <a:rPr lang="pl-PL" b="0" i="0" u="none" strike="noStrike" dirty="0" err="1">
                <a:solidFill>
                  <a:srgbClr val="D1D5DB"/>
                </a:solidFill>
                <a:effectLst/>
              </a:rPr>
              <a:t>backflow</a:t>
            </a:r>
            <a:r>
              <a:rPr lang="pl-PL" b="0" i="0" u="none" strike="noStrike" dirty="0">
                <a:solidFill>
                  <a:srgbClr val="D1D5DB"/>
                </a:solidFill>
                <a:effectLst/>
              </a:rPr>
              <a:t> of </a:t>
            </a:r>
            <a:r>
              <a:rPr lang="pl-PL" b="0" i="0" u="none" strike="noStrike" dirty="0" err="1">
                <a:solidFill>
                  <a:srgbClr val="D1D5DB"/>
                </a:solidFill>
                <a:effectLst/>
              </a:rPr>
              <a:t>swallowed</a:t>
            </a:r>
            <a:r>
              <a:rPr lang="pl-PL" b="0" i="0" u="none" strike="noStrike" dirty="0">
                <a:solidFill>
                  <a:srgbClr val="D1D5DB"/>
                </a:solidFill>
                <a:effectLst/>
              </a:rPr>
              <a:t> food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secretions</a:t>
            </a:r>
            <a:r>
              <a:rPr lang="pl-PL" b="0" i="0" u="none" strike="noStrike" dirty="0">
                <a:solidFill>
                  <a:srgbClr val="D1D5DB"/>
                </a:solidFill>
                <a:effectLst/>
              </a:rPr>
              <a:t> </a:t>
            </a:r>
            <a:r>
              <a:rPr lang="pl-PL" b="0" i="0" u="none" strike="noStrike" dirty="0" err="1">
                <a:solidFill>
                  <a:srgbClr val="D1D5DB"/>
                </a:solidFill>
                <a:effectLst/>
              </a:rPr>
              <a:t>into</a:t>
            </a:r>
            <a:r>
              <a:rPr lang="pl-PL" b="0" i="0" u="none" strike="noStrike" dirty="0">
                <a:solidFill>
                  <a:srgbClr val="D1D5DB"/>
                </a:solidFill>
                <a:effectLst/>
              </a:rPr>
              <a:t> the </a:t>
            </a:r>
            <a:r>
              <a:rPr lang="pl-PL" b="0" i="0" u="none" strike="noStrike" dirty="0" err="1">
                <a:solidFill>
                  <a:srgbClr val="D1D5DB"/>
                </a:solidFill>
                <a:effectLst/>
              </a:rPr>
              <a:t>mouth</a:t>
            </a:r>
            <a:r>
              <a:rPr lang="pl-PL" b="0" i="0" u="none" strike="noStrike" dirty="0">
                <a:solidFill>
                  <a:srgbClr val="D1D5DB"/>
                </a:solidFill>
                <a:effectLst/>
              </a:rPr>
              <a:t> and/</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nose</a:t>
            </a:r>
            <a:r>
              <a:rPr lang="pl-PL" b="0" i="0" u="none" strike="noStrike" dirty="0">
                <a:solidFill>
                  <a:srgbClr val="D1D5DB"/>
                </a:solidFill>
                <a:effectLst/>
              </a:rPr>
              <a:t>, </a:t>
            </a:r>
            <a:r>
              <a:rPr lang="pl-PL" b="0" i="0" u="none" strike="noStrike" dirty="0" err="1">
                <a:solidFill>
                  <a:srgbClr val="D1D5DB"/>
                </a:solidFill>
                <a:effectLst/>
              </a:rPr>
              <a:t>sometimes</a:t>
            </a:r>
            <a:r>
              <a:rPr lang="pl-PL" b="0" i="0" u="none" strike="noStrike" dirty="0">
                <a:solidFill>
                  <a:srgbClr val="D1D5DB"/>
                </a:solidFill>
                <a:effectLst/>
              </a:rPr>
              <a:t> with </a:t>
            </a:r>
            <a:r>
              <a:rPr lang="pl-PL" b="0" i="0" u="none" strike="noStrike" dirty="0" err="1">
                <a:solidFill>
                  <a:srgbClr val="D1D5DB"/>
                </a:solidFill>
                <a:effectLst/>
              </a:rPr>
              <a:t>leakage</a:t>
            </a:r>
            <a:r>
              <a:rPr lang="pl-PL" b="0" i="0" u="none" strike="noStrike" dirty="0">
                <a:solidFill>
                  <a:srgbClr val="D1D5DB"/>
                </a:solidFill>
                <a:effectLst/>
              </a:rPr>
              <a:t> </a:t>
            </a:r>
            <a:r>
              <a:rPr lang="pl-PL" b="0" i="0" u="none" strike="noStrike" dirty="0" err="1">
                <a:solidFill>
                  <a:srgbClr val="D1D5DB"/>
                </a:solidFill>
                <a:effectLst/>
              </a:rPr>
              <a:t>outside</a:t>
            </a:r>
            <a:r>
              <a:rPr lang="pl-PL" b="0" i="0" u="none" strike="noStrike" dirty="0">
                <a:solidFill>
                  <a:srgbClr val="D1D5DB"/>
                </a:solidFill>
                <a:effectLst/>
              </a:rPr>
              <a:t> (</a:t>
            </a:r>
            <a:r>
              <a:rPr lang="pl-PL" b="0" i="0" u="none" strike="noStrike" dirty="0" err="1">
                <a:solidFill>
                  <a:srgbClr val="D1D5DB"/>
                </a:solidFill>
                <a:effectLst/>
              </a:rPr>
              <a:t>spitting</a:t>
            </a:r>
            <a:r>
              <a:rPr lang="pl-PL" b="0" i="0" u="none" strike="noStrike" dirty="0">
                <a:solidFill>
                  <a:srgbClr val="D1D5DB"/>
                </a:solidFill>
                <a:effectLst/>
              </a:rPr>
              <a:t> </a:t>
            </a:r>
            <a:r>
              <a:rPr lang="pl-PL" b="0" i="0" u="none" strike="noStrike" dirty="0" err="1">
                <a:solidFill>
                  <a:srgbClr val="D1D5DB"/>
                </a:solidFill>
                <a:effectLst/>
              </a:rPr>
              <a:t>up</a:t>
            </a:r>
            <a:r>
              <a:rPr lang="pl-PL" b="0" i="0" u="none" strike="noStrike" dirty="0">
                <a:solidFill>
                  <a:srgbClr val="D1D5DB"/>
                </a:solidFill>
                <a:effectLst/>
              </a:rPr>
              <a:t>).</a:t>
            </a:r>
          </a:p>
          <a:p>
            <a:pPr algn="l"/>
            <a:r>
              <a:rPr lang="pl-PL" b="0" i="0" u="none" strike="noStrike" dirty="0" err="1">
                <a:solidFill>
                  <a:srgbClr val="D1D5DB"/>
                </a:solidFill>
                <a:effectLst/>
              </a:rPr>
              <a:t>Observations</a:t>
            </a:r>
            <a:r>
              <a:rPr lang="pl-PL" b="0" i="0" u="none" strike="noStrike" dirty="0">
                <a:solidFill>
                  <a:srgbClr val="D1D5DB"/>
                </a:solidFill>
                <a:effectLst/>
              </a:rPr>
              <a:t> </a:t>
            </a:r>
            <a:r>
              <a:rPr lang="pl-PL" b="0" i="0" u="none" strike="noStrike" dirty="0" err="1">
                <a:solidFill>
                  <a:srgbClr val="D1D5DB"/>
                </a:solidFill>
                <a:effectLst/>
              </a:rPr>
              <a:t>indicate</a:t>
            </a:r>
            <a:r>
              <a:rPr lang="pl-PL" b="0" i="0" u="none" strike="noStrike" dirty="0">
                <a:solidFill>
                  <a:srgbClr val="D1D5DB"/>
                </a:solidFill>
                <a:effectLst/>
              </a:rPr>
              <a:t> </a:t>
            </a:r>
            <a:r>
              <a:rPr lang="pl-PL" b="0" i="0" u="none" strike="noStrike" dirty="0" err="1">
                <a:solidFill>
                  <a:srgbClr val="D1D5DB"/>
                </a:solidFill>
                <a:effectLst/>
              </a:rPr>
              <a:t>that</a:t>
            </a:r>
            <a:r>
              <a:rPr lang="pl-PL" b="0" i="0" u="none" strike="noStrike" dirty="0">
                <a:solidFill>
                  <a:srgbClr val="D1D5DB"/>
                </a:solidFill>
                <a:effectLst/>
              </a:rPr>
              <a:t> </a:t>
            </a:r>
            <a:r>
              <a:rPr lang="pl-PL" b="0" i="0" u="none" strike="noStrike" dirty="0" err="1">
                <a:solidFill>
                  <a:srgbClr val="D1D5DB"/>
                </a:solidFill>
                <a:effectLst/>
              </a:rPr>
              <a:t>spitting</a:t>
            </a:r>
            <a:r>
              <a:rPr lang="pl-PL" b="0" i="0" u="none" strike="noStrike" dirty="0">
                <a:solidFill>
                  <a:srgbClr val="D1D5DB"/>
                </a:solidFill>
                <a:effectLst/>
              </a:rPr>
              <a:t> </a:t>
            </a:r>
            <a:r>
              <a:rPr lang="pl-PL" b="0" i="0" u="none" strike="noStrike" dirty="0" err="1">
                <a:solidFill>
                  <a:srgbClr val="D1D5DB"/>
                </a:solidFill>
                <a:effectLst/>
              </a:rPr>
              <a:t>up</a:t>
            </a:r>
            <a:r>
              <a:rPr lang="pl-PL" b="0" i="0" u="none" strike="noStrike" dirty="0">
                <a:solidFill>
                  <a:srgbClr val="D1D5DB"/>
                </a:solidFill>
                <a:effectLst/>
              </a:rPr>
              <a:t> </a:t>
            </a:r>
            <a:r>
              <a:rPr lang="pl-PL" b="0" i="0" u="none" strike="noStrike" dirty="0" err="1">
                <a:solidFill>
                  <a:srgbClr val="D1D5DB"/>
                </a:solidFill>
                <a:effectLst/>
              </a:rPr>
              <a:t>occurs</a:t>
            </a:r>
            <a:r>
              <a:rPr lang="pl-PL" b="0" i="0" u="none" strike="noStrike" dirty="0">
                <a:solidFill>
                  <a:srgbClr val="D1D5DB"/>
                </a:solidFill>
                <a:effectLst/>
              </a:rPr>
              <a:t> in </a:t>
            </a:r>
            <a:r>
              <a:rPr lang="pl-PL" b="0" i="0" u="none" strike="noStrike" dirty="0" err="1">
                <a:solidFill>
                  <a:srgbClr val="D1D5DB"/>
                </a:solidFill>
                <a:effectLst/>
              </a:rPr>
              <a:t>approximately</a:t>
            </a:r>
            <a:r>
              <a:rPr lang="pl-PL" b="0" i="0" u="none" strike="noStrike" dirty="0">
                <a:solidFill>
                  <a:srgbClr val="D1D5DB"/>
                </a:solidFill>
                <a:effectLst/>
              </a:rPr>
              <a:t> 50% of </a:t>
            </a:r>
            <a:r>
              <a:rPr lang="pl-PL" b="0" i="0" u="none" strike="noStrike" dirty="0" err="1">
                <a:solidFill>
                  <a:srgbClr val="D1D5DB"/>
                </a:solidFill>
                <a:effectLst/>
              </a:rPr>
              <a:t>infants</a:t>
            </a:r>
            <a:r>
              <a:rPr lang="pl-PL" b="0" i="0" u="none" strike="noStrike" dirty="0">
                <a:solidFill>
                  <a:srgbClr val="D1D5DB"/>
                </a:solidFill>
                <a:effectLst/>
              </a:rPr>
              <a:t> </a:t>
            </a:r>
            <a:r>
              <a:rPr lang="pl-PL" b="0" i="0" u="none" strike="noStrike" dirty="0" err="1">
                <a:solidFill>
                  <a:srgbClr val="D1D5DB"/>
                </a:solidFill>
                <a:effectLst/>
              </a:rPr>
              <a:t>between</a:t>
            </a:r>
            <a:r>
              <a:rPr lang="pl-PL" b="0" i="0" u="none" strike="noStrike" dirty="0">
                <a:solidFill>
                  <a:srgbClr val="D1D5DB"/>
                </a:solidFill>
                <a:effectLst/>
              </a:rPr>
              <a:t> the </a:t>
            </a:r>
            <a:r>
              <a:rPr lang="pl-PL" b="0" i="0" u="none" strike="noStrike" dirty="0" err="1">
                <a:solidFill>
                  <a:srgbClr val="D1D5DB"/>
                </a:solidFill>
                <a:effectLst/>
              </a:rPr>
              <a:t>ages</a:t>
            </a:r>
            <a:r>
              <a:rPr lang="pl-PL" b="0" i="0" u="none" strike="noStrike" dirty="0">
                <a:solidFill>
                  <a:srgbClr val="D1D5DB"/>
                </a:solidFill>
                <a:effectLst/>
              </a:rPr>
              <a:t> of 2 and 8 </a:t>
            </a:r>
            <a:r>
              <a:rPr lang="pl-PL" b="0" i="0" u="none" strike="noStrike" dirty="0" err="1">
                <a:solidFill>
                  <a:srgbClr val="D1D5DB"/>
                </a:solidFill>
                <a:effectLst/>
              </a:rPr>
              <a:t>months</a:t>
            </a:r>
            <a:r>
              <a:rPr lang="pl-PL" b="0" i="0" u="none" strike="noStrike" dirty="0">
                <a:solidFill>
                  <a:srgbClr val="D1D5DB"/>
                </a:solidFill>
                <a:effectLst/>
              </a:rPr>
              <a:t>. </a:t>
            </a:r>
            <a:r>
              <a:rPr lang="pl-PL" b="0" i="0" u="none" strike="noStrike" dirty="0" err="1">
                <a:solidFill>
                  <a:srgbClr val="D1D5DB"/>
                </a:solidFill>
                <a:effectLst/>
              </a:rPr>
              <a:t>This</a:t>
            </a:r>
            <a:r>
              <a:rPr lang="pl-PL" b="0" i="0" u="none" strike="noStrike" dirty="0">
                <a:solidFill>
                  <a:srgbClr val="D1D5DB"/>
                </a:solidFill>
                <a:effectLst/>
              </a:rPr>
              <a:t> </a:t>
            </a:r>
            <a:r>
              <a:rPr lang="pl-PL" b="0" i="0" u="none" strike="noStrike" dirty="0" err="1">
                <a:solidFill>
                  <a:srgbClr val="D1D5DB"/>
                </a:solidFill>
                <a:effectLst/>
              </a:rPr>
              <a:t>frequency</a:t>
            </a:r>
            <a:r>
              <a:rPr lang="pl-PL" b="0" i="0" u="none" strike="noStrike" dirty="0">
                <a:solidFill>
                  <a:srgbClr val="D1D5DB"/>
                </a:solidFill>
                <a:effectLst/>
              </a:rPr>
              <a:t> </a:t>
            </a:r>
            <a:r>
              <a:rPr lang="pl-PL" b="0" i="0" u="none" strike="noStrike" dirty="0" err="1">
                <a:solidFill>
                  <a:srgbClr val="D1D5DB"/>
                </a:solidFill>
                <a:effectLst/>
              </a:rPr>
              <a:t>decreases</a:t>
            </a:r>
            <a:r>
              <a:rPr lang="pl-PL" b="0" i="0" u="none" strike="noStrike" dirty="0">
                <a:solidFill>
                  <a:srgbClr val="D1D5DB"/>
                </a:solidFill>
                <a:effectLst/>
              </a:rPr>
              <a:t> </a:t>
            </a:r>
            <a:r>
              <a:rPr lang="pl-PL" b="0" i="0" u="none" strike="noStrike" dirty="0" err="1">
                <a:solidFill>
                  <a:srgbClr val="D1D5DB"/>
                </a:solidFill>
                <a:effectLst/>
              </a:rPr>
              <a:t>tenfold</a:t>
            </a:r>
            <a:r>
              <a:rPr lang="pl-PL" b="0" i="0" u="none" strike="noStrike" dirty="0">
                <a:solidFill>
                  <a:srgbClr val="D1D5DB"/>
                </a:solidFill>
                <a:effectLst/>
              </a:rPr>
              <a:t> (to </a:t>
            </a:r>
            <a:r>
              <a:rPr lang="pl-PL" b="0" i="0" u="none" strike="noStrike" dirty="0" err="1">
                <a:solidFill>
                  <a:srgbClr val="D1D5DB"/>
                </a:solidFill>
                <a:effectLst/>
              </a:rPr>
              <a:t>around</a:t>
            </a:r>
            <a:r>
              <a:rPr lang="pl-PL" b="0" i="0" u="none" strike="noStrike" dirty="0">
                <a:solidFill>
                  <a:srgbClr val="D1D5DB"/>
                </a:solidFill>
                <a:effectLst/>
              </a:rPr>
              <a:t> 5%) by the 10th to 12th </a:t>
            </a:r>
            <a:r>
              <a:rPr lang="pl-PL" b="0" i="0" u="none" strike="noStrike" dirty="0" err="1">
                <a:solidFill>
                  <a:srgbClr val="D1D5DB"/>
                </a:solidFill>
                <a:effectLst/>
              </a:rPr>
              <a:t>month</a:t>
            </a:r>
            <a:r>
              <a:rPr lang="pl-PL" b="0" i="0" u="none" strike="noStrike" dirty="0">
                <a:solidFill>
                  <a:srgbClr val="D1D5DB"/>
                </a:solidFill>
                <a:effectLst/>
              </a:rPr>
              <a:t> of life.</a:t>
            </a:r>
          </a:p>
          <a:p>
            <a:pPr algn="l"/>
            <a:r>
              <a:rPr lang="pl-PL" b="0" i="0" u="none" strike="noStrike" dirty="0">
                <a:solidFill>
                  <a:srgbClr val="D1D5DB"/>
                </a:solidFill>
                <a:effectLst/>
              </a:rPr>
              <a:t>The most </a:t>
            </a:r>
            <a:r>
              <a:rPr lang="pl-PL" b="0" i="0" u="none" strike="noStrike" dirty="0" err="1">
                <a:solidFill>
                  <a:srgbClr val="D1D5DB"/>
                </a:solidFill>
                <a:effectLst/>
              </a:rPr>
              <a:t>common</a:t>
            </a:r>
            <a:r>
              <a:rPr lang="pl-PL" b="0" i="0" u="none" strike="noStrike" dirty="0">
                <a:solidFill>
                  <a:srgbClr val="D1D5DB"/>
                </a:solidFill>
                <a:effectLst/>
              </a:rPr>
              <a:t> </a:t>
            </a:r>
            <a:r>
              <a:rPr lang="pl-PL" b="0" i="0" u="none" strike="noStrike" dirty="0" err="1">
                <a:solidFill>
                  <a:srgbClr val="D1D5DB"/>
                </a:solidFill>
                <a:effectLst/>
              </a:rPr>
              <a:t>cause</a:t>
            </a:r>
            <a:r>
              <a:rPr lang="pl-PL" b="0" i="0" u="none" strike="noStrike" dirty="0">
                <a:solidFill>
                  <a:srgbClr val="D1D5DB"/>
                </a:solidFill>
                <a:effectLst/>
              </a:rPr>
              <a:t> of infant </a:t>
            </a:r>
            <a:r>
              <a:rPr lang="pl-PL" b="0" i="0" u="none" strike="noStrike" dirty="0" err="1">
                <a:solidFill>
                  <a:srgbClr val="D1D5DB"/>
                </a:solidFill>
                <a:effectLst/>
              </a:rPr>
              <a:t>regurgitation</a:t>
            </a:r>
            <a:r>
              <a:rPr lang="pl-PL" b="0" i="0" u="none" strike="noStrike" dirty="0">
                <a:solidFill>
                  <a:srgbClr val="D1D5DB"/>
                </a:solidFill>
                <a:effectLst/>
              </a:rPr>
              <a:t>, </a:t>
            </a:r>
            <a:r>
              <a:rPr lang="pl-PL" b="0" i="0" u="none" strike="noStrike" dirty="0" err="1">
                <a:solidFill>
                  <a:srgbClr val="D1D5DB"/>
                </a:solidFill>
                <a:effectLst/>
              </a:rPr>
              <a:t>besides</a:t>
            </a:r>
            <a:r>
              <a:rPr lang="pl-PL" b="0" i="0" u="none" strike="noStrike" dirty="0">
                <a:solidFill>
                  <a:srgbClr val="D1D5DB"/>
                </a:solidFill>
                <a:effectLst/>
              </a:rPr>
              <a:t> the </a:t>
            </a:r>
            <a:r>
              <a:rPr lang="pl-PL" b="0" i="0" u="none" strike="noStrike" dirty="0" err="1">
                <a:solidFill>
                  <a:srgbClr val="D1D5DB"/>
                </a:solidFill>
                <a:effectLst/>
              </a:rPr>
              <a:t>still-immature</a:t>
            </a:r>
            <a:r>
              <a:rPr lang="pl-PL" b="0" i="0" u="none" strike="noStrike" dirty="0">
                <a:solidFill>
                  <a:srgbClr val="D1D5DB"/>
                </a:solidFill>
                <a:effectLst/>
              </a:rPr>
              <a:t> </a:t>
            </a:r>
            <a:r>
              <a:rPr lang="pl-PL" b="0" i="0" u="none" strike="noStrike" dirty="0" err="1">
                <a:solidFill>
                  <a:srgbClr val="D1D5DB"/>
                </a:solidFill>
                <a:effectLst/>
              </a:rPr>
              <a:t>anatomical</a:t>
            </a:r>
            <a:r>
              <a:rPr lang="pl-PL" b="0" i="0" u="none" strike="noStrike" dirty="0">
                <a:solidFill>
                  <a:srgbClr val="D1D5DB"/>
                </a:solidFill>
                <a:effectLst/>
              </a:rPr>
              <a:t> </a:t>
            </a:r>
            <a:r>
              <a:rPr lang="pl-PL" b="0" i="0" u="none" strike="noStrike" dirty="0" err="1">
                <a:solidFill>
                  <a:srgbClr val="D1D5DB"/>
                </a:solidFill>
                <a:effectLst/>
              </a:rPr>
              <a:t>anti-reflux</a:t>
            </a:r>
            <a:r>
              <a:rPr lang="pl-PL" b="0" i="0" u="none" strike="noStrike" dirty="0">
                <a:solidFill>
                  <a:srgbClr val="D1D5DB"/>
                </a:solidFill>
                <a:effectLst/>
              </a:rPr>
              <a:t> </a:t>
            </a:r>
            <a:r>
              <a:rPr lang="pl-PL" b="0" i="0" u="none" strike="noStrike" dirty="0" err="1">
                <a:solidFill>
                  <a:srgbClr val="D1D5DB"/>
                </a:solidFill>
                <a:effectLst/>
              </a:rPr>
              <a:t>mechanisms</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the </a:t>
            </a:r>
            <a:r>
              <a:rPr lang="pl-PL" b="0" i="0" u="none" strike="noStrike" dirty="0" err="1">
                <a:solidFill>
                  <a:srgbClr val="D1D5DB"/>
                </a:solidFill>
                <a:effectLst/>
              </a:rPr>
              <a:t>rapid</a:t>
            </a:r>
            <a:r>
              <a:rPr lang="pl-PL" b="0" i="0" u="none" strike="noStrike" dirty="0">
                <a:solidFill>
                  <a:srgbClr val="D1D5DB"/>
                </a:solidFill>
                <a:effectLst/>
              </a:rPr>
              <a:t> </a:t>
            </a:r>
            <a:r>
              <a:rPr lang="pl-PL" b="0" i="0" u="none" strike="noStrike" dirty="0" err="1">
                <a:solidFill>
                  <a:srgbClr val="D1D5DB"/>
                </a:solidFill>
                <a:effectLst/>
              </a:rPr>
              <a:t>consumption</a:t>
            </a:r>
            <a:r>
              <a:rPr lang="pl-PL" b="0" i="0" u="none" strike="noStrike" dirty="0">
                <a:solidFill>
                  <a:srgbClr val="D1D5DB"/>
                </a:solidFill>
                <a:effectLst/>
              </a:rPr>
              <a:t> of a </a:t>
            </a:r>
            <a:r>
              <a:rPr lang="pl-PL" b="0" i="0" u="none" strike="noStrike" dirty="0" err="1">
                <a:solidFill>
                  <a:srgbClr val="D1D5DB"/>
                </a:solidFill>
                <a:effectLst/>
              </a:rPr>
              <a:t>large</a:t>
            </a:r>
            <a:r>
              <a:rPr lang="pl-PL" b="0" i="0" u="none" strike="noStrike" dirty="0">
                <a:solidFill>
                  <a:srgbClr val="D1D5DB"/>
                </a:solidFill>
                <a:effectLst/>
              </a:rPr>
              <a:t> </a:t>
            </a:r>
            <a:r>
              <a:rPr lang="pl-PL" b="0" i="0" u="none" strike="noStrike" dirty="0" err="1">
                <a:solidFill>
                  <a:srgbClr val="D1D5DB"/>
                </a:solidFill>
                <a:effectLst/>
              </a:rPr>
              <a:t>amount</a:t>
            </a:r>
            <a:r>
              <a:rPr lang="pl-PL" b="0" i="0" u="none" strike="noStrike" dirty="0">
                <a:solidFill>
                  <a:srgbClr val="D1D5DB"/>
                </a:solidFill>
                <a:effectLst/>
              </a:rPr>
              <a:t> of food in one </a:t>
            </a:r>
            <a:r>
              <a:rPr lang="pl-PL" b="0" i="0" u="none" strike="noStrike" dirty="0" err="1">
                <a:solidFill>
                  <a:srgbClr val="D1D5DB"/>
                </a:solidFill>
                <a:effectLst/>
              </a:rPr>
              <a:t>feeding</a:t>
            </a:r>
            <a:r>
              <a:rPr lang="pl-PL" b="0" i="0" u="none" strike="noStrike" dirty="0">
                <a:solidFill>
                  <a:srgbClr val="D1D5DB"/>
                </a:solidFill>
                <a:effectLst/>
              </a:rPr>
              <a:t>.</a:t>
            </a:r>
          </a:p>
          <a:p>
            <a:pPr marL="0" indent="0">
              <a:lnSpc>
                <a:spcPct val="110000"/>
              </a:lnSpc>
              <a:buNone/>
            </a:pPr>
            <a:endParaRPr lang="pl-PL" dirty="0"/>
          </a:p>
        </p:txBody>
      </p:sp>
      <p:sp>
        <p:nvSpPr>
          <p:cNvPr id="21" name="Rectangle 20">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76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9A6663-30B3-9B2B-6BD3-BE380D4625F5}"/>
              </a:ext>
            </a:extLst>
          </p:cNvPr>
          <p:cNvSpPr>
            <a:spLocks noGrp="1"/>
          </p:cNvSpPr>
          <p:nvPr>
            <p:ph type="title"/>
          </p:nvPr>
        </p:nvSpPr>
        <p:spPr/>
        <p:txBody>
          <a:bodyPr>
            <a:normAutofit/>
          </a:bodyPr>
          <a:lstStyle/>
          <a:p>
            <a:r>
              <a:rPr lang="pl-PL" sz="3600" dirty="0">
                <a:cs typeface="Calibri" panose="020F0502020204030204" pitchFamily="34" charset="0"/>
              </a:rPr>
              <a:t>Infant </a:t>
            </a:r>
            <a:r>
              <a:rPr lang="pl-PL" sz="3600" dirty="0" err="1">
                <a:cs typeface="Calibri" panose="020F0502020204030204" pitchFamily="34" charset="0"/>
              </a:rPr>
              <a:t>Regurgitation</a:t>
            </a:r>
            <a:endParaRPr lang="pl-PL" sz="3600" dirty="0">
              <a:cs typeface="Calibri" panose="020F0502020204030204" pitchFamily="34" charset="0"/>
            </a:endParaRPr>
          </a:p>
        </p:txBody>
      </p:sp>
      <p:sp>
        <p:nvSpPr>
          <p:cNvPr id="3" name="Symbol zastępczy zawartości 2">
            <a:extLst>
              <a:ext uri="{FF2B5EF4-FFF2-40B4-BE49-F238E27FC236}">
                <a16:creationId xmlns:a16="http://schemas.microsoft.com/office/drawing/2014/main" id="{98297F06-09DF-4E89-F7AA-56E452567219}"/>
              </a:ext>
            </a:extLst>
          </p:cNvPr>
          <p:cNvSpPr>
            <a:spLocks noGrp="1"/>
          </p:cNvSpPr>
          <p:nvPr>
            <p:ph idx="1"/>
          </p:nvPr>
        </p:nvSpPr>
        <p:spPr>
          <a:xfrm>
            <a:off x="1408671" y="1606378"/>
            <a:ext cx="9581598" cy="5140786"/>
          </a:xfrm>
        </p:spPr>
        <p:txBody>
          <a:bodyPr>
            <a:normAutofit/>
          </a:bodyPr>
          <a:lstStyle/>
          <a:p>
            <a:pPr marL="0" indent="0" algn="l">
              <a:buNone/>
            </a:pPr>
            <a:r>
              <a:rPr lang="pl-PL" b="1" i="0" u="none" strike="noStrike" dirty="0" err="1">
                <a:solidFill>
                  <a:srgbClr val="D1D5DB"/>
                </a:solidFill>
                <a:effectLst/>
              </a:rPr>
              <a:t>Diagnostic</a:t>
            </a:r>
            <a:r>
              <a:rPr lang="pl-PL" b="1" i="0" u="none" strike="noStrike" dirty="0">
                <a:solidFill>
                  <a:srgbClr val="D1D5DB"/>
                </a:solidFill>
                <a:effectLst/>
              </a:rPr>
              <a:t> </a:t>
            </a:r>
            <a:r>
              <a:rPr lang="pl-PL" b="1" i="0" u="none" strike="noStrike" dirty="0" err="1">
                <a:solidFill>
                  <a:srgbClr val="D1D5DB"/>
                </a:solidFill>
                <a:effectLst/>
              </a:rPr>
              <a:t>Criteria</a:t>
            </a:r>
            <a:r>
              <a:rPr lang="pl-PL" b="1" i="0" u="none" strike="noStrike" dirty="0">
                <a:solidFill>
                  <a:srgbClr val="D1D5DB"/>
                </a:solidFill>
                <a:effectLst/>
              </a:rPr>
              <a:t>: </a:t>
            </a:r>
            <a:r>
              <a:rPr lang="pl-PL" b="0" i="0" u="none" strike="noStrike" dirty="0">
                <a:solidFill>
                  <a:srgbClr val="D1D5DB"/>
                </a:solidFill>
                <a:effectLst/>
              </a:rPr>
              <a:t>(Both </a:t>
            </a:r>
            <a:r>
              <a:rPr lang="pl-PL" b="0" i="0" u="none" strike="noStrike" dirty="0" err="1">
                <a:solidFill>
                  <a:srgbClr val="D1D5DB"/>
                </a:solidFill>
                <a:effectLst/>
              </a:rPr>
              <a:t>criteria</a:t>
            </a:r>
            <a:r>
              <a:rPr lang="pl-PL" b="0" i="0" u="none" strike="noStrike" dirty="0">
                <a:solidFill>
                  <a:srgbClr val="D1D5DB"/>
                </a:solidFill>
                <a:effectLst/>
              </a:rPr>
              <a:t> </a:t>
            </a:r>
            <a:r>
              <a:rPr lang="pl-PL" b="0" i="0" u="none" strike="noStrike" dirty="0" err="1">
                <a:solidFill>
                  <a:srgbClr val="D1D5DB"/>
                </a:solidFill>
                <a:effectLst/>
              </a:rPr>
              <a:t>below</a:t>
            </a:r>
            <a:r>
              <a:rPr lang="pl-PL" b="0" i="0" u="none" strike="noStrike" dirty="0">
                <a:solidFill>
                  <a:srgbClr val="D1D5DB"/>
                </a:solidFill>
                <a:effectLst/>
              </a:rPr>
              <a:t> </a:t>
            </a:r>
            <a:r>
              <a:rPr lang="pl-PL" b="0" i="0" u="none" strike="noStrike" dirty="0" err="1">
                <a:solidFill>
                  <a:srgbClr val="D1D5DB"/>
                </a:solidFill>
                <a:effectLst/>
              </a:rPr>
              <a:t>apply</a:t>
            </a:r>
            <a:r>
              <a:rPr lang="pl-PL" b="0" i="0" u="none" strike="noStrike" dirty="0">
                <a:solidFill>
                  <a:srgbClr val="D1D5DB"/>
                </a:solidFill>
                <a:effectLst/>
              </a:rPr>
              <a:t> to </a:t>
            </a:r>
            <a:r>
              <a:rPr lang="pl-PL" b="0" i="0" u="none" strike="noStrike" dirty="0" err="1">
                <a:solidFill>
                  <a:srgbClr val="D1D5DB"/>
                </a:solidFill>
                <a:effectLst/>
              </a:rPr>
              <a:t>otherwise</a:t>
            </a:r>
            <a:r>
              <a:rPr lang="pl-PL" b="0" i="0" u="none" strike="noStrike" dirty="0">
                <a:solidFill>
                  <a:srgbClr val="D1D5DB"/>
                </a:solidFill>
                <a:effectLst/>
              </a:rPr>
              <a:t> </a:t>
            </a:r>
            <a:r>
              <a:rPr lang="pl-PL" b="0" i="0" u="none" strike="noStrike" dirty="0" err="1">
                <a:solidFill>
                  <a:srgbClr val="D1D5DB"/>
                </a:solidFill>
                <a:effectLst/>
              </a:rPr>
              <a:t>healthy</a:t>
            </a:r>
            <a:r>
              <a:rPr lang="pl-PL" b="0" i="0" u="none" strike="noStrike" dirty="0">
                <a:solidFill>
                  <a:srgbClr val="D1D5DB"/>
                </a:solidFill>
                <a:effectLst/>
              </a:rPr>
              <a:t> </a:t>
            </a:r>
            <a:r>
              <a:rPr lang="pl-PL" b="0" i="0" u="none" strike="noStrike" dirty="0" err="1">
                <a:solidFill>
                  <a:srgbClr val="D1D5DB"/>
                </a:solidFill>
                <a:effectLst/>
              </a:rPr>
              <a:t>infants</a:t>
            </a:r>
            <a:r>
              <a:rPr lang="pl-PL" b="0" i="0" u="none" strike="noStrike" dirty="0">
                <a:solidFill>
                  <a:srgbClr val="D1D5DB"/>
                </a:solidFill>
                <a:effectLst/>
              </a:rPr>
              <a:t> </a:t>
            </a:r>
            <a:r>
              <a:rPr lang="pl-PL" b="0" i="0" u="none" strike="noStrike" dirty="0" err="1">
                <a:solidFill>
                  <a:srgbClr val="D1D5DB"/>
                </a:solidFill>
                <a:effectLst/>
              </a:rPr>
              <a:t>aged</a:t>
            </a:r>
            <a:r>
              <a:rPr lang="pl-PL" b="0" i="0" u="none" strike="noStrike" dirty="0">
                <a:solidFill>
                  <a:srgbClr val="D1D5DB"/>
                </a:solidFill>
                <a:effectLst/>
              </a:rPr>
              <a:t> </a:t>
            </a:r>
            <a:r>
              <a:rPr lang="pl-PL" b="0" i="0" u="none" strike="noStrike" dirty="0" err="1">
                <a:solidFill>
                  <a:srgbClr val="D1D5DB"/>
                </a:solidFill>
                <a:effectLst/>
              </a:rPr>
              <a:t>between</a:t>
            </a:r>
            <a:r>
              <a:rPr lang="pl-PL" b="0" i="0" u="none" strike="noStrike" dirty="0">
                <a:solidFill>
                  <a:srgbClr val="D1D5DB"/>
                </a:solidFill>
                <a:effectLst/>
              </a:rPr>
              <a:t> the 3rd </a:t>
            </a:r>
            <a:r>
              <a:rPr lang="pl-PL" b="0" i="0" u="none" strike="noStrike" dirty="0" err="1">
                <a:solidFill>
                  <a:srgbClr val="D1D5DB"/>
                </a:solidFill>
                <a:effectLst/>
              </a:rPr>
              <a:t>week</a:t>
            </a:r>
            <a:r>
              <a:rPr lang="pl-PL" b="0" i="0" u="none" strike="noStrike" dirty="0">
                <a:solidFill>
                  <a:srgbClr val="D1D5DB"/>
                </a:solidFill>
                <a:effectLst/>
              </a:rPr>
              <a:t> and 12 </a:t>
            </a:r>
            <a:r>
              <a:rPr lang="pl-PL" b="0" i="0" u="none" strike="noStrike" dirty="0" err="1">
                <a:solidFill>
                  <a:srgbClr val="D1D5DB"/>
                </a:solidFill>
                <a:effectLst/>
              </a:rPr>
              <a:t>months</a:t>
            </a:r>
            <a:r>
              <a:rPr lang="pl-PL" b="0" i="0" u="none" strike="noStrike" dirty="0">
                <a:solidFill>
                  <a:srgbClr val="D1D5DB"/>
                </a:solidFill>
                <a:effectLst/>
              </a:rPr>
              <a:t> of life)</a:t>
            </a:r>
          </a:p>
          <a:p>
            <a:pPr algn="l">
              <a:buFont typeface="+mj-lt"/>
              <a:buAutoNum type="arabicPeriod"/>
            </a:pPr>
            <a:r>
              <a:rPr lang="pl-PL" b="0" i="0" u="none" strike="noStrike" dirty="0">
                <a:solidFill>
                  <a:srgbClr val="D1D5DB"/>
                </a:solidFill>
                <a:effectLst/>
              </a:rPr>
              <a:t>≥ 2 </a:t>
            </a:r>
            <a:r>
              <a:rPr lang="pl-PL" b="0" i="0" u="none" strike="noStrike" dirty="0" err="1">
                <a:solidFill>
                  <a:srgbClr val="D1D5DB"/>
                </a:solidFill>
                <a:effectLst/>
              </a:rPr>
              <a:t>episodes</a:t>
            </a:r>
            <a:r>
              <a:rPr lang="pl-PL" b="0" i="0" u="none" strike="noStrike" dirty="0">
                <a:solidFill>
                  <a:srgbClr val="D1D5DB"/>
                </a:solidFill>
                <a:effectLst/>
              </a:rPr>
              <a:t> of </a:t>
            </a:r>
            <a:r>
              <a:rPr lang="pl-PL" b="0" i="0" u="none" strike="noStrike" dirty="0" err="1">
                <a:solidFill>
                  <a:srgbClr val="D1D5DB"/>
                </a:solidFill>
                <a:effectLst/>
              </a:rPr>
              <a:t>regurgitation</a:t>
            </a:r>
            <a:r>
              <a:rPr lang="pl-PL" b="0" i="0" u="none" strike="noStrike" dirty="0">
                <a:solidFill>
                  <a:srgbClr val="D1D5DB"/>
                </a:solidFill>
                <a:effectLst/>
              </a:rPr>
              <a:t> per </a:t>
            </a:r>
            <a:r>
              <a:rPr lang="pl-PL" b="0" i="0" u="none" strike="noStrike" dirty="0" err="1">
                <a:solidFill>
                  <a:srgbClr val="D1D5DB"/>
                </a:solidFill>
                <a:effectLst/>
              </a:rPr>
              <a:t>day</a:t>
            </a:r>
            <a:r>
              <a:rPr lang="pl-PL" b="0" i="0" u="none" strike="noStrike" dirty="0">
                <a:solidFill>
                  <a:srgbClr val="D1D5DB"/>
                </a:solidFill>
                <a:effectLst/>
              </a:rPr>
              <a:t> for ≥ 3 </a:t>
            </a:r>
            <a:r>
              <a:rPr lang="pl-PL" b="0" i="0" u="none" strike="noStrike" dirty="0" err="1">
                <a:solidFill>
                  <a:srgbClr val="D1D5DB"/>
                </a:solidFill>
                <a:effectLst/>
              </a:rPr>
              <a:t>weeks</a:t>
            </a:r>
            <a:r>
              <a:rPr lang="pl-PL" b="0"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Absence</a:t>
            </a:r>
            <a:r>
              <a:rPr lang="pl-PL" b="0" i="0" u="none" strike="noStrike" dirty="0">
                <a:solidFill>
                  <a:srgbClr val="D1D5DB"/>
                </a:solidFill>
                <a:effectLst/>
              </a:rPr>
              <a:t> of the </a:t>
            </a:r>
            <a:r>
              <a:rPr lang="pl-PL" b="0" i="0" u="none" strike="noStrike" dirty="0" err="1">
                <a:solidFill>
                  <a:srgbClr val="D1D5DB"/>
                </a:solidFill>
                <a:effectLst/>
              </a:rPr>
              <a:t>following</a:t>
            </a:r>
            <a:r>
              <a:rPr lang="pl-PL" b="0" i="0" u="none" strike="noStrike" dirty="0">
                <a:solidFill>
                  <a:srgbClr val="D1D5DB"/>
                </a:solidFill>
                <a:effectLst/>
              </a:rPr>
              <a:t>:</a:t>
            </a:r>
          </a:p>
          <a:p>
            <a:pPr marL="457200" lvl="1" indent="0" algn="l">
              <a:buNone/>
            </a:pPr>
            <a:r>
              <a:rPr lang="pl-PL" sz="2000" b="0" i="0" u="none" strike="noStrike" dirty="0">
                <a:solidFill>
                  <a:srgbClr val="D1D5DB"/>
                </a:solidFill>
                <a:effectLst/>
              </a:rPr>
              <a:t>- </a:t>
            </a:r>
            <a:r>
              <a:rPr lang="pl-PL" sz="2000" b="0" i="0" u="none" strike="noStrike" dirty="0" err="1">
                <a:solidFill>
                  <a:srgbClr val="D1D5DB"/>
                </a:solidFill>
                <a:effectLst/>
              </a:rPr>
              <a:t>Projectile</a:t>
            </a:r>
            <a:r>
              <a:rPr lang="pl-PL" sz="2000" b="0" i="0" u="none" strike="noStrike" dirty="0">
                <a:solidFill>
                  <a:srgbClr val="D1D5DB"/>
                </a:solidFill>
                <a:effectLst/>
              </a:rPr>
              <a:t> </a:t>
            </a:r>
            <a:r>
              <a:rPr lang="pl-PL" sz="2000" b="0" i="0" u="none" strike="noStrike" dirty="0" err="1">
                <a:solidFill>
                  <a:srgbClr val="D1D5DB"/>
                </a:solidFill>
                <a:effectLst/>
              </a:rPr>
              <a:t>vomiting</a:t>
            </a:r>
            <a:r>
              <a:rPr lang="pl-PL" sz="2000" b="0" i="0" u="none" strike="noStrike" dirty="0">
                <a:solidFill>
                  <a:srgbClr val="D1D5DB"/>
                </a:solidFill>
                <a:effectLst/>
              </a:rPr>
              <a:t>, </a:t>
            </a:r>
            <a:r>
              <a:rPr lang="pl-PL" sz="2000" b="0" i="0" u="none" strike="noStrike" dirty="0" err="1">
                <a:solidFill>
                  <a:srgbClr val="D1D5DB"/>
                </a:solidFill>
                <a:effectLst/>
              </a:rPr>
              <a:t>vomiting</a:t>
            </a:r>
            <a:r>
              <a:rPr lang="pl-PL" sz="2000" b="0" i="0" u="none" strike="noStrike" dirty="0">
                <a:solidFill>
                  <a:srgbClr val="D1D5DB"/>
                </a:solidFill>
                <a:effectLst/>
              </a:rPr>
              <a:t> with </a:t>
            </a:r>
            <a:r>
              <a:rPr lang="pl-PL" sz="2000" b="0" i="0" u="none" strike="noStrike" dirty="0" err="1">
                <a:solidFill>
                  <a:srgbClr val="D1D5DB"/>
                </a:solidFill>
                <a:effectLst/>
              </a:rPr>
              <a:t>blood</a:t>
            </a:r>
            <a:r>
              <a:rPr lang="pl-PL" sz="2000" b="0" i="0" u="none" strike="noStrike" dirty="0">
                <a:solidFill>
                  <a:srgbClr val="D1D5DB"/>
                </a:solidFill>
                <a:effectLst/>
              </a:rPr>
              <a:t> </a:t>
            </a:r>
            <a:r>
              <a:rPr lang="pl-PL" sz="2000" b="0" i="0" u="none" strike="noStrike" dirty="0" err="1">
                <a:solidFill>
                  <a:srgbClr val="D1D5DB"/>
                </a:solidFill>
                <a:effectLst/>
              </a:rPr>
              <a:t>or</a:t>
            </a:r>
            <a:r>
              <a:rPr lang="pl-PL" sz="2000" b="0" i="0" u="none" strike="noStrike" dirty="0">
                <a:solidFill>
                  <a:srgbClr val="D1D5DB"/>
                </a:solidFill>
                <a:effectLst/>
              </a:rPr>
              <a:t> </a:t>
            </a:r>
            <a:r>
              <a:rPr lang="pl-PL" sz="2000" b="0" i="0" u="none" strike="noStrike" dirty="0" err="1">
                <a:solidFill>
                  <a:srgbClr val="D1D5DB"/>
                </a:solidFill>
                <a:effectLst/>
              </a:rPr>
              <a:t>coffee-ground</a:t>
            </a:r>
            <a:r>
              <a:rPr lang="pl-PL" sz="2000" b="0" i="0" u="none" strike="noStrike" dirty="0">
                <a:solidFill>
                  <a:srgbClr val="D1D5DB"/>
                </a:solidFill>
                <a:effectLst/>
              </a:rPr>
              <a:t> </a:t>
            </a:r>
            <a:r>
              <a:rPr lang="pl-PL" sz="2000" b="0" i="0" u="none" strike="noStrike" dirty="0" err="1">
                <a:solidFill>
                  <a:srgbClr val="D1D5DB"/>
                </a:solidFill>
                <a:effectLst/>
              </a:rPr>
              <a:t>material</a:t>
            </a:r>
            <a:r>
              <a:rPr lang="pl-PL" sz="2000" b="0" i="0" u="none" strike="noStrike" dirty="0">
                <a:solidFill>
                  <a:srgbClr val="D1D5DB"/>
                </a:solidFill>
                <a:effectLst/>
              </a:rPr>
              <a:t>, </a:t>
            </a:r>
            <a:r>
              <a:rPr lang="pl-PL" sz="2000" b="0" i="0" u="none" strike="noStrike" dirty="0" err="1">
                <a:solidFill>
                  <a:srgbClr val="D1D5DB"/>
                </a:solidFill>
                <a:effectLst/>
              </a:rPr>
              <a:t>choking</a:t>
            </a:r>
            <a:r>
              <a:rPr lang="pl-PL" sz="2000" b="0" i="0" u="none" strike="noStrike" dirty="0">
                <a:solidFill>
                  <a:srgbClr val="D1D5DB"/>
                </a:solidFill>
                <a:effectLst/>
              </a:rPr>
              <a:t> </a:t>
            </a:r>
            <a:r>
              <a:rPr lang="pl-PL" sz="2000" b="0" i="0" u="none" strike="noStrike" dirty="0" err="1">
                <a:solidFill>
                  <a:srgbClr val="D1D5DB"/>
                </a:solidFill>
                <a:effectLst/>
              </a:rPr>
              <a:t>episodes</a:t>
            </a:r>
            <a:r>
              <a:rPr lang="pl-PL" sz="2000" b="0" i="0" u="none" strike="noStrike" dirty="0">
                <a:solidFill>
                  <a:srgbClr val="D1D5DB"/>
                </a:solidFill>
                <a:effectLst/>
              </a:rPr>
              <a:t>, </a:t>
            </a:r>
            <a:r>
              <a:rPr lang="pl-PL" sz="2000" b="0" i="0" u="none" strike="noStrike" dirty="0" err="1">
                <a:solidFill>
                  <a:srgbClr val="D1D5DB"/>
                </a:solidFill>
                <a:effectLst/>
              </a:rPr>
              <a:t>apnea</a:t>
            </a:r>
            <a:r>
              <a:rPr lang="pl-PL" sz="2000" b="0" i="0" u="none" strike="noStrike" dirty="0">
                <a:solidFill>
                  <a:srgbClr val="D1D5DB"/>
                </a:solidFill>
                <a:effectLst/>
              </a:rPr>
              <a:t> (</a:t>
            </a:r>
            <a:r>
              <a:rPr lang="pl-PL" sz="2000" b="0" i="0" u="none" strike="noStrike" dirty="0" err="1">
                <a:solidFill>
                  <a:srgbClr val="D1D5DB"/>
                </a:solidFill>
                <a:effectLst/>
              </a:rPr>
              <a:t>temporary</a:t>
            </a:r>
            <a:r>
              <a:rPr lang="pl-PL" sz="2000" b="0" i="0" u="none" strike="noStrike" dirty="0">
                <a:solidFill>
                  <a:srgbClr val="D1D5DB"/>
                </a:solidFill>
                <a:effectLst/>
              </a:rPr>
              <a:t> </a:t>
            </a:r>
            <a:r>
              <a:rPr lang="pl-PL" sz="2000" b="0" i="0" u="none" strike="noStrike" dirty="0" err="1">
                <a:solidFill>
                  <a:srgbClr val="D1D5DB"/>
                </a:solidFill>
                <a:effectLst/>
              </a:rPr>
              <a:t>cessation</a:t>
            </a:r>
            <a:r>
              <a:rPr lang="pl-PL" sz="2000" b="0" i="0" u="none" strike="noStrike" dirty="0">
                <a:solidFill>
                  <a:srgbClr val="D1D5DB"/>
                </a:solidFill>
                <a:effectLst/>
              </a:rPr>
              <a:t> of </a:t>
            </a:r>
            <a:r>
              <a:rPr lang="pl-PL" sz="2000" b="0" i="0" u="none" strike="noStrike" dirty="0" err="1">
                <a:solidFill>
                  <a:srgbClr val="D1D5DB"/>
                </a:solidFill>
                <a:effectLst/>
              </a:rPr>
              <a:t>breathing</a:t>
            </a:r>
            <a:r>
              <a:rPr lang="pl-PL" sz="2000" b="0" i="0" u="none" strike="noStrike" dirty="0">
                <a:solidFill>
                  <a:srgbClr val="D1D5DB"/>
                </a:solidFill>
                <a:effectLst/>
              </a:rPr>
              <a:t>), </a:t>
            </a:r>
            <a:r>
              <a:rPr lang="pl-PL" sz="2000" b="0" i="0" u="none" strike="noStrike" dirty="0" err="1">
                <a:solidFill>
                  <a:srgbClr val="D1D5DB"/>
                </a:solidFill>
                <a:effectLst/>
              </a:rPr>
              <a:t>developmental</a:t>
            </a:r>
            <a:r>
              <a:rPr lang="pl-PL" sz="2000" b="0" i="0" u="none" strike="noStrike" dirty="0">
                <a:solidFill>
                  <a:srgbClr val="D1D5DB"/>
                </a:solidFill>
                <a:effectLst/>
              </a:rPr>
              <a:t> </a:t>
            </a:r>
            <a:r>
              <a:rPr lang="pl-PL" sz="2000" b="0" i="0" u="none" strike="noStrike" dirty="0" err="1">
                <a:solidFill>
                  <a:srgbClr val="D1D5DB"/>
                </a:solidFill>
                <a:effectLst/>
              </a:rPr>
              <a:t>issues</a:t>
            </a:r>
            <a:r>
              <a:rPr lang="pl-PL" sz="2000" b="0" i="0" u="none" strike="noStrike" dirty="0">
                <a:solidFill>
                  <a:srgbClr val="D1D5DB"/>
                </a:solidFill>
                <a:effectLst/>
              </a:rPr>
              <a:t>, </a:t>
            </a:r>
            <a:r>
              <a:rPr lang="pl-PL" sz="2000" b="0" i="0" u="none" strike="noStrike" dirty="0" err="1">
                <a:solidFill>
                  <a:srgbClr val="D1D5DB"/>
                </a:solidFill>
                <a:effectLst/>
              </a:rPr>
              <a:t>feeding</a:t>
            </a:r>
            <a:r>
              <a:rPr lang="pl-PL" sz="2000" b="0" i="0" u="none" strike="noStrike" dirty="0">
                <a:solidFill>
                  <a:srgbClr val="D1D5DB"/>
                </a:solidFill>
                <a:effectLst/>
              </a:rPr>
              <a:t> and/</a:t>
            </a:r>
            <a:r>
              <a:rPr lang="pl-PL" sz="2000" b="0" i="0" u="none" strike="noStrike" dirty="0" err="1">
                <a:solidFill>
                  <a:srgbClr val="D1D5DB"/>
                </a:solidFill>
                <a:effectLst/>
              </a:rPr>
              <a:t>or</a:t>
            </a:r>
            <a:r>
              <a:rPr lang="pl-PL" sz="2000" b="0" i="0" u="none" strike="noStrike" dirty="0">
                <a:solidFill>
                  <a:srgbClr val="D1D5DB"/>
                </a:solidFill>
                <a:effectLst/>
              </a:rPr>
              <a:t> </a:t>
            </a:r>
            <a:r>
              <a:rPr lang="pl-PL" sz="2000" b="0" i="0" u="none" strike="noStrike" dirty="0" err="1">
                <a:solidFill>
                  <a:srgbClr val="D1D5DB"/>
                </a:solidFill>
                <a:effectLst/>
              </a:rPr>
              <a:t>swallowing</a:t>
            </a:r>
            <a:r>
              <a:rPr lang="pl-PL" sz="2000" b="0" i="0" u="none" strike="noStrike" dirty="0">
                <a:solidFill>
                  <a:srgbClr val="D1D5DB"/>
                </a:solidFill>
                <a:effectLst/>
              </a:rPr>
              <a:t> </a:t>
            </a:r>
            <a:r>
              <a:rPr lang="pl-PL" sz="2000" b="0" i="0" u="none" strike="noStrike" dirty="0" err="1">
                <a:solidFill>
                  <a:srgbClr val="D1D5DB"/>
                </a:solidFill>
                <a:effectLst/>
              </a:rPr>
              <a:t>problems</a:t>
            </a:r>
            <a:r>
              <a:rPr lang="pl-PL" sz="2000" b="0" i="0" u="none" strike="noStrike" dirty="0">
                <a:solidFill>
                  <a:srgbClr val="D1D5DB"/>
                </a:solidFill>
                <a:effectLst/>
              </a:rPr>
              <a:t>, </a:t>
            </a:r>
            <a:r>
              <a:rPr lang="pl-PL" sz="2000" b="0" i="0" u="none" strike="noStrike" dirty="0" err="1">
                <a:solidFill>
                  <a:srgbClr val="D1D5DB"/>
                </a:solidFill>
                <a:effectLst/>
              </a:rPr>
              <a:t>abnormal</a:t>
            </a:r>
            <a:r>
              <a:rPr lang="pl-PL" sz="2000" b="0" i="0" u="none" strike="noStrike" dirty="0">
                <a:solidFill>
                  <a:srgbClr val="D1D5DB"/>
                </a:solidFill>
                <a:effectLst/>
              </a:rPr>
              <a:t> body </a:t>
            </a:r>
            <a:r>
              <a:rPr lang="pl-PL" sz="2000" b="0" i="0" u="none" strike="noStrike" dirty="0" err="1">
                <a:solidFill>
                  <a:srgbClr val="D1D5DB"/>
                </a:solidFill>
                <a:effectLst/>
              </a:rPr>
              <a:t>positioning</a:t>
            </a:r>
            <a:r>
              <a:rPr lang="pl-PL" sz="2000" b="0" i="0" u="none" strike="noStrike" dirty="0">
                <a:solidFill>
                  <a:srgbClr val="D1D5DB"/>
                </a:solidFill>
                <a:effectLst/>
              </a:rPr>
              <a:t> (</a:t>
            </a:r>
            <a:r>
              <a:rPr lang="pl-PL" sz="2000" b="0" i="0" u="none" strike="noStrike" dirty="0" err="1">
                <a:solidFill>
                  <a:srgbClr val="D1D5DB"/>
                </a:solidFill>
                <a:effectLst/>
              </a:rPr>
              <a:t>Sandifer</a:t>
            </a:r>
            <a:r>
              <a:rPr lang="pl-PL" sz="2000" b="0" i="0" u="none" strike="noStrike" dirty="0">
                <a:solidFill>
                  <a:srgbClr val="D1D5DB"/>
                </a:solidFill>
                <a:effectLst/>
              </a:rPr>
              <a:t> </a:t>
            </a:r>
            <a:r>
              <a:rPr lang="pl-PL" sz="2000" b="0" i="0" u="none" strike="noStrike" dirty="0" err="1">
                <a:solidFill>
                  <a:srgbClr val="D1D5DB"/>
                </a:solidFill>
                <a:effectLst/>
              </a:rPr>
              <a:t>syndrome</a:t>
            </a:r>
            <a:r>
              <a:rPr lang="pl-PL" sz="2000" b="0" i="0" u="none" strike="noStrike" dirty="0">
                <a:solidFill>
                  <a:srgbClr val="D1D5DB"/>
                </a:solidFill>
                <a:effectLst/>
              </a:rPr>
              <a:t>).</a:t>
            </a:r>
          </a:p>
          <a:p>
            <a:pPr marL="0" indent="0" algn="l">
              <a:buNone/>
            </a:pPr>
            <a:r>
              <a:rPr lang="pl-PL" b="1" i="0" u="none" strike="noStrike" dirty="0" err="1">
                <a:solidFill>
                  <a:srgbClr val="D1D5DB"/>
                </a:solidFill>
                <a:effectLst/>
              </a:rPr>
              <a:t>Differential</a:t>
            </a:r>
            <a:r>
              <a:rPr lang="pl-PL" b="1" i="0" u="none" strike="noStrike" dirty="0">
                <a:solidFill>
                  <a:srgbClr val="D1D5DB"/>
                </a:solidFill>
                <a:effectLst/>
              </a:rPr>
              <a:t> </a:t>
            </a:r>
            <a:r>
              <a:rPr lang="pl-PL" b="1" i="0" u="none" strike="noStrike" dirty="0" err="1">
                <a:solidFill>
                  <a:srgbClr val="D1D5DB"/>
                </a:solidFill>
                <a:effectLst/>
              </a:rPr>
              <a:t>Diagnosis</a:t>
            </a:r>
            <a:r>
              <a:rPr lang="pl-PL" b="1" i="0" u="none" strike="noStrike" dirty="0">
                <a:solidFill>
                  <a:srgbClr val="D1D5DB"/>
                </a:solidFill>
                <a:effectLst/>
              </a:rPr>
              <a:t>: </a:t>
            </a:r>
            <a:r>
              <a:rPr lang="pl-PL" b="0" i="0" u="none" strike="noStrike" dirty="0" err="1">
                <a:solidFill>
                  <a:srgbClr val="D1D5DB"/>
                </a:solidFill>
                <a:effectLst/>
              </a:rPr>
              <a:t>Gastroesophageal</a:t>
            </a:r>
            <a:r>
              <a:rPr lang="pl-PL" b="0" i="0" u="none" strike="noStrike" dirty="0">
                <a:solidFill>
                  <a:srgbClr val="D1D5DB"/>
                </a:solidFill>
                <a:effectLst/>
              </a:rPr>
              <a:t> </a:t>
            </a:r>
            <a:r>
              <a:rPr lang="pl-PL" b="0" i="0" u="none" strike="noStrike" dirty="0" err="1">
                <a:solidFill>
                  <a:srgbClr val="D1D5DB"/>
                </a:solidFill>
                <a:effectLst/>
              </a:rPr>
              <a:t>reflux</a:t>
            </a:r>
            <a:r>
              <a:rPr lang="pl-PL" b="0" i="0" u="none" strike="noStrike" dirty="0">
                <a:solidFill>
                  <a:srgbClr val="D1D5DB"/>
                </a:solidFill>
                <a:effectLst/>
              </a:rPr>
              <a:t> </a:t>
            </a:r>
            <a:r>
              <a:rPr lang="pl-PL" b="0" i="0" u="none" strike="noStrike" dirty="0" err="1">
                <a:solidFill>
                  <a:srgbClr val="D1D5DB"/>
                </a:solidFill>
                <a:effectLst/>
              </a:rPr>
              <a:t>disease</a:t>
            </a:r>
            <a:r>
              <a:rPr lang="pl-PL" b="0" i="0" u="none" strike="noStrike" dirty="0">
                <a:solidFill>
                  <a:srgbClr val="D1D5DB"/>
                </a:solidFill>
                <a:effectLst/>
              </a:rPr>
              <a:t>, </a:t>
            </a:r>
            <a:r>
              <a:rPr lang="pl-PL" b="0" i="0" u="none" strike="noStrike" dirty="0" err="1">
                <a:solidFill>
                  <a:srgbClr val="D1D5DB"/>
                </a:solidFill>
                <a:effectLst/>
              </a:rPr>
              <a:t>anatomical</a:t>
            </a:r>
            <a:r>
              <a:rPr lang="pl-PL" b="0" i="0" u="none" strike="noStrike" dirty="0">
                <a:solidFill>
                  <a:srgbClr val="D1D5DB"/>
                </a:solidFill>
                <a:effectLst/>
              </a:rPr>
              <a:t> </a:t>
            </a:r>
            <a:r>
              <a:rPr lang="pl-PL" b="0" i="0" u="none" strike="noStrike" dirty="0" err="1">
                <a:solidFill>
                  <a:srgbClr val="D1D5DB"/>
                </a:solidFill>
                <a:effectLst/>
              </a:rPr>
              <a:t>abnormalities</a:t>
            </a:r>
            <a:r>
              <a:rPr lang="pl-PL" b="0" i="0" u="none" strike="noStrike" dirty="0">
                <a:solidFill>
                  <a:srgbClr val="D1D5DB"/>
                </a:solidFill>
                <a:effectLst/>
              </a:rPr>
              <a:t>, </a:t>
            </a:r>
            <a:r>
              <a:rPr lang="pl-PL" b="0" i="0" u="none" strike="noStrike" dirty="0" err="1">
                <a:solidFill>
                  <a:srgbClr val="D1D5DB"/>
                </a:solidFill>
                <a:effectLst/>
              </a:rPr>
              <a:t>developmental</a:t>
            </a:r>
            <a:r>
              <a:rPr lang="pl-PL" b="0" i="0" u="none" strike="noStrike" dirty="0">
                <a:solidFill>
                  <a:srgbClr val="D1D5DB"/>
                </a:solidFill>
                <a:effectLst/>
              </a:rPr>
              <a:t> </a:t>
            </a:r>
            <a:r>
              <a:rPr lang="pl-PL" b="0" i="0" u="none" strike="noStrike" dirty="0" err="1">
                <a:solidFill>
                  <a:srgbClr val="D1D5DB"/>
                </a:solidFill>
                <a:effectLst/>
              </a:rPr>
              <a:t>delay</a:t>
            </a:r>
            <a:r>
              <a:rPr lang="pl-PL" b="0" i="0" u="none" strike="noStrike" dirty="0">
                <a:solidFill>
                  <a:srgbClr val="D1D5DB"/>
                </a:solidFill>
                <a:effectLst/>
              </a:rPr>
              <a:t>, </a:t>
            </a:r>
            <a:r>
              <a:rPr lang="pl-PL" b="0" i="0" u="none" strike="noStrike" dirty="0" err="1">
                <a:solidFill>
                  <a:srgbClr val="D1D5DB"/>
                </a:solidFill>
                <a:effectLst/>
              </a:rPr>
              <a:t>cow's</a:t>
            </a:r>
            <a:r>
              <a:rPr lang="pl-PL" b="0" i="0" u="none" strike="noStrike" dirty="0">
                <a:solidFill>
                  <a:srgbClr val="D1D5DB"/>
                </a:solidFill>
                <a:effectLst/>
              </a:rPr>
              <a:t> </a:t>
            </a:r>
            <a:r>
              <a:rPr lang="pl-PL" b="0" i="0" u="none" strike="noStrike" dirty="0" err="1">
                <a:solidFill>
                  <a:srgbClr val="D1D5DB"/>
                </a:solidFill>
                <a:effectLst/>
              </a:rPr>
              <a:t>milk</a:t>
            </a:r>
            <a:r>
              <a:rPr lang="pl-PL" b="0" i="0" u="none" strike="noStrike" dirty="0">
                <a:solidFill>
                  <a:srgbClr val="D1D5DB"/>
                </a:solidFill>
                <a:effectLst/>
              </a:rPr>
              <a:t> protein </a:t>
            </a:r>
            <a:r>
              <a:rPr lang="pl-PL" b="0" i="0" u="none" strike="noStrike" dirty="0" err="1">
                <a:solidFill>
                  <a:srgbClr val="D1D5DB"/>
                </a:solidFill>
                <a:effectLst/>
              </a:rPr>
              <a:t>allergy</a:t>
            </a:r>
            <a:r>
              <a:rPr lang="pl-PL" b="0" i="0" u="none" strike="noStrike" dirty="0">
                <a:solidFill>
                  <a:srgbClr val="D1D5DB"/>
                </a:solidFill>
                <a:effectLst/>
              </a:rPr>
              <a:t>, </a:t>
            </a:r>
            <a:r>
              <a:rPr lang="pl-PL" b="0" i="0" u="none" strike="noStrike" dirty="0" err="1">
                <a:solidFill>
                  <a:srgbClr val="D1D5DB"/>
                </a:solidFill>
                <a:effectLst/>
              </a:rPr>
              <a:t>urinary</a:t>
            </a:r>
            <a:r>
              <a:rPr lang="pl-PL" b="0" i="0" u="none" strike="noStrike" dirty="0">
                <a:solidFill>
                  <a:srgbClr val="D1D5DB"/>
                </a:solidFill>
                <a:effectLst/>
              </a:rPr>
              <a:t> </a:t>
            </a:r>
            <a:r>
              <a:rPr lang="pl-PL" b="0" i="0" u="none" strike="noStrike" dirty="0" err="1">
                <a:solidFill>
                  <a:srgbClr val="D1D5DB"/>
                </a:solidFill>
                <a:effectLst/>
              </a:rPr>
              <a:t>tract</a:t>
            </a:r>
            <a:r>
              <a:rPr lang="pl-PL" b="0" i="0" u="none" strike="noStrike" dirty="0">
                <a:solidFill>
                  <a:srgbClr val="D1D5DB"/>
                </a:solidFill>
                <a:effectLst/>
              </a:rPr>
              <a:t> </a:t>
            </a:r>
            <a:r>
              <a:rPr lang="pl-PL" b="0" i="0" u="none" strike="noStrike" dirty="0" err="1">
                <a:solidFill>
                  <a:srgbClr val="D1D5DB"/>
                </a:solidFill>
                <a:effectLst/>
              </a:rPr>
              <a:t>infection</a:t>
            </a:r>
            <a:r>
              <a:rPr lang="pl-PL" b="0" i="0" u="none" strike="noStrike" dirty="0">
                <a:solidFill>
                  <a:srgbClr val="D1D5DB"/>
                </a:solidFill>
                <a:effectLst/>
              </a:rPr>
              <a:t>.</a:t>
            </a:r>
          </a:p>
          <a:p>
            <a:endParaRPr lang="pl-PL" dirty="0"/>
          </a:p>
        </p:txBody>
      </p:sp>
    </p:spTree>
    <p:extLst>
      <p:ext uri="{BB962C8B-B14F-4D97-AF65-F5344CB8AC3E}">
        <p14:creationId xmlns:p14="http://schemas.microsoft.com/office/powerpoint/2010/main" val="47217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FE138-FE7A-2262-FA1C-E728C928F046}"/>
              </a:ext>
            </a:extLst>
          </p:cNvPr>
          <p:cNvSpPr>
            <a:spLocks noGrp="1"/>
          </p:cNvSpPr>
          <p:nvPr>
            <p:ph type="title"/>
          </p:nvPr>
        </p:nvSpPr>
        <p:spPr/>
        <p:txBody>
          <a:bodyPr>
            <a:normAutofit/>
          </a:bodyPr>
          <a:lstStyle/>
          <a:p>
            <a:r>
              <a:rPr lang="pl-PL" sz="3600" dirty="0">
                <a:cs typeface="Calibri" panose="020F0502020204030204" pitchFamily="34" charset="0"/>
              </a:rPr>
              <a:t>Infant </a:t>
            </a:r>
            <a:r>
              <a:rPr lang="pl-PL" sz="3600" dirty="0" err="1">
                <a:cs typeface="Calibri" panose="020F0502020204030204" pitchFamily="34" charset="0"/>
              </a:rPr>
              <a:t>Regurgitation</a:t>
            </a:r>
            <a:endParaRPr lang="pl-PL" sz="3600" dirty="0">
              <a:cs typeface="Calibri" panose="020F0502020204030204" pitchFamily="34" charset="0"/>
            </a:endParaRPr>
          </a:p>
        </p:txBody>
      </p:sp>
      <p:sp>
        <p:nvSpPr>
          <p:cNvPr id="3" name="Symbol zastępczy zawartości 2">
            <a:extLst>
              <a:ext uri="{FF2B5EF4-FFF2-40B4-BE49-F238E27FC236}">
                <a16:creationId xmlns:a16="http://schemas.microsoft.com/office/drawing/2014/main" id="{38DF62BE-0226-5496-4C62-24AF4D0BD5D9}"/>
              </a:ext>
            </a:extLst>
          </p:cNvPr>
          <p:cNvSpPr>
            <a:spLocks noGrp="1"/>
          </p:cNvSpPr>
          <p:nvPr>
            <p:ph idx="1"/>
          </p:nvPr>
        </p:nvSpPr>
        <p:spPr>
          <a:xfrm>
            <a:off x="1099750" y="1742303"/>
            <a:ext cx="9749481" cy="5115697"/>
          </a:xfrm>
        </p:spPr>
        <p:txBody>
          <a:bodyPr>
            <a:normAutofit/>
          </a:bodyPr>
          <a:lstStyle/>
          <a:p>
            <a:pPr marL="0" indent="0" algn="l">
              <a:buNone/>
            </a:pPr>
            <a:r>
              <a:rPr lang="pl-PL" b="1" kern="0" dirty="0" err="1">
                <a:effectLst/>
                <a:ea typeface="Times New Roman" panose="02020603050405020304" pitchFamily="18" charset="0"/>
                <a:cs typeface="Calibri" panose="020F0502020204030204" pitchFamily="34" charset="0"/>
              </a:rPr>
              <a:t>T</a:t>
            </a:r>
            <a:r>
              <a:rPr lang="pl-PL" b="1" i="0" u="none" strike="noStrike" dirty="0" err="1">
                <a:solidFill>
                  <a:srgbClr val="D1D5DB"/>
                </a:solidFill>
                <a:effectLst/>
              </a:rPr>
              <a:t>reatment</a:t>
            </a:r>
            <a:r>
              <a:rPr lang="pl-PL" b="1" i="0" u="none" strike="noStrike" dirty="0">
                <a:solidFill>
                  <a:srgbClr val="D1D5DB"/>
                </a:solidFill>
                <a:effectLst/>
              </a:rPr>
              <a:t> </a:t>
            </a:r>
            <a:r>
              <a:rPr lang="pl-PL" b="1" i="0" u="none" strike="noStrike" dirty="0" err="1">
                <a:solidFill>
                  <a:srgbClr val="D1D5DB"/>
                </a:solidFill>
                <a:effectLst/>
              </a:rPr>
              <a:t>Approach</a:t>
            </a:r>
            <a:r>
              <a:rPr lang="pl-PL" b="1"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Reassure</a:t>
            </a:r>
            <a:r>
              <a:rPr lang="pl-PL" b="0" i="0" u="none" strike="noStrike" dirty="0">
                <a:solidFill>
                  <a:srgbClr val="D1D5DB"/>
                </a:solidFill>
                <a:effectLst/>
              </a:rPr>
              <a:t> </a:t>
            </a:r>
            <a:r>
              <a:rPr lang="pl-PL" b="0" i="0" u="none" strike="noStrike" dirty="0" err="1">
                <a:solidFill>
                  <a:srgbClr val="D1D5DB"/>
                </a:solidFill>
                <a:effectLst/>
              </a:rPr>
              <a:t>parents</a:t>
            </a:r>
            <a:r>
              <a:rPr lang="pl-PL" b="0" i="0" u="none" strike="noStrike" dirty="0">
                <a:solidFill>
                  <a:srgbClr val="D1D5DB"/>
                </a:solidFill>
                <a:effectLst/>
              </a:rPr>
              <a:t> and </a:t>
            </a:r>
            <a:r>
              <a:rPr lang="pl-PL" b="0" i="0" u="none" strike="noStrike" dirty="0" err="1">
                <a:solidFill>
                  <a:srgbClr val="D1D5DB"/>
                </a:solidFill>
                <a:effectLst/>
              </a:rPr>
              <a:t>inform</a:t>
            </a:r>
            <a:r>
              <a:rPr lang="pl-PL" b="0" i="0" u="none" strike="noStrike" dirty="0">
                <a:solidFill>
                  <a:srgbClr val="D1D5DB"/>
                </a:solidFill>
                <a:effectLst/>
              </a:rPr>
              <a:t> </a:t>
            </a:r>
            <a:r>
              <a:rPr lang="pl-PL" b="0" i="0" u="none" strike="noStrike" dirty="0" err="1">
                <a:solidFill>
                  <a:srgbClr val="D1D5DB"/>
                </a:solidFill>
                <a:effectLst/>
              </a:rPr>
              <a:t>them</a:t>
            </a:r>
            <a:r>
              <a:rPr lang="pl-PL" b="0" i="0" u="none" strike="noStrike" dirty="0">
                <a:solidFill>
                  <a:srgbClr val="D1D5DB"/>
                </a:solidFill>
                <a:effectLst/>
              </a:rPr>
              <a:t> of the </a:t>
            </a:r>
            <a:r>
              <a:rPr lang="pl-PL" b="0" i="0" u="none" strike="noStrike" dirty="0" err="1">
                <a:solidFill>
                  <a:srgbClr val="D1D5DB"/>
                </a:solidFill>
                <a:effectLst/>
              </a:rPr>
              <a:t>self-limited</a:t>
            </a:r>
            <a:r>
              <a:rPr lang="pl-PL" b="0" i="0" u="none" strike="noStrike" dirty="0">
                <a:solidFill>
                  <a:srgbClr val="D1D5DB"/>
                </a:solidFill>
                <a:effectLst/>
              </a:rPr>
              <a:t> </a:t>
            </a:r>
            <a:r>
              <a:rPr lang="pl-PL" b="0" i="0" u="none" strike="noStrike" dirty="0" err="1">
                <a:solidFill>
                  <a:srgbClr val="D1D5DB"/>
                </a:solidFill>
                <a:effectLst/>
              </a:rPr>
              <a:t>nature</a:t>
            </a:r>
            <a:r>
              <a:rPr lang="pl-PL" b="0" i="0" u="none" strike="noStrike" dirty="0">
                <a:solidFill>
                  <a:srgbClr val="D1D5DB"/>
                </a:solidFill>
                <a:effectLst/>
              </a:rPr>
              <a:t> of the </a:t>
            </a:r>
            <a:r>
              <a:rPr lang="pl-PL" b="0" i="0" u="none" strike="noStrike" dirty="0" err="1">
                <a:solidFill>
                  <a:srgbClr val="D1D5DB"/>
                </a:solidFill>
                <a:effectLst/>
              </a:rPr>
              <a:t>condition</a:t>
            </a:r>
            <a:r>
              <a:rPr lang="pl-PL" b="0"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Positioning</a:t>
            </a:r>
            <a:r>
              <a:rPr lang="pl-PL" b="0" i="0" u="none" strike="noStrike" dirty="0">
                <a:solidFill>
                  <a:srgbClr val="D1D5DB"/>
                </a:solidFill>
                <a:effectLst/>
              </a:rPr>
              <a:t> the infant on </a:t>
            </a:r>
            <a:r>
              <a:rPr lang="pl-PL" b="0" i="0" u="none" strike="noStrike" dirty="0" err="1">
                <a:solidFill>
                  <a:srgbClr val="D1D5DB"/>
                </a:solidFill>
                <a:effectLst/>
              </a:rPr>
              <a:t>their</a:t>
            </a:r>
            <a:r>
              <a:rPr lang="pl-PL" b="0" i="0" u="none" strike="noStrike" dirty="0">
                <a:solidFill>
                  <a:srgbClr val="D1D5DB"/>
                </a:solidFill>
                <a:effectLst/>
              </a:rPr>
              <a:t> </a:t>
            </a:r>
            <a:r>
              <a:rPr lang="pl-PL" b="0" i="0" u="none" strike="noStrike" dirty="0" err="1">
                <a:solidFill>
                  <a:srgbClr val="D1D5DB"/>
                </a:solidFill>
                <a:effectLst/>
              </a:rPr>
              <a:t>stomach</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left</a:t>
            </a:r>
            <a:r>
              <a:rPr lang="pl-PL" b="0" i="0" u="none" strike="noStrike" dirty="0">
                <a:solidFill>
                  <a:srgbClr val="D1D5DB"/>
                </a:solidFill>
                <a:effectLst/>
              </a:rPr>
              <a:t> </a:t>
            </a:r>
            <a:r>
              <a:rPr lang="pl-PL" b="0" i="0" u="none" strike="noStrike" dirty="0" err="1">
                <a:solidFill>
                  <a:srgbClr val="D1D5DB"/>
                </a:solidFill>
                <a:effectLst/>
              </a:rPr>
              <a:t>side</a:t>
            </a:r>
            <a:r>
              <a:rPr lang="pl-PL" b="0"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Elevate</a:t>
            </a:r>
            <a:r>
              <a:rPr lang="pl-PL" b="0" i="0" u="none" strike="noStrike" dirty="0">
                <a:solidFill>
                  <a:srgbClr val="D1D5DB"/>
                </a:solidFill>
                <a:effectLst/>
              </a:rPr>
              <a:t> the </a:t>
            </a:r>
            <a:r>
              <a:rPr lang="pl-PL" b="0" i="0" u="none" strike="noStrike" dirty="0" err="1">
                <a:solidFill>
                  <a:srgbClr val="D1D5DB"/>
                </a:solidFill>
                <a:effectLst/>
              </a:rPr>
              <a:t>head</a:t>
            </a:r>
            <a:r>
              <a:rPr lang="pl-PL" b="0" i="0" u="none" strike="noStrike" dirty="0">
                <a:solidFill>
                  <a:srgbClr val="D1D5DB"/>
                </a:solidFill>
                <a:effectLst/>
              </a:rPr>
              <a:t> </a:t>
            </a:r>
            <a:r>
              <a:rPr lang="pl-PL" b="0" i="0" u="none" strike="noStrike" dirty="0" err="1">
                <a:solidFill>
                  <a:srgbClr val="D1D5DB"/>
                </a:solidFill>
                <a:effectLst/>
              </a:rPr>
              <a:t>during</a:t>
            </a:r>
            <a:r>
              <a:rPr lang="pl-PL" b="0" i="0" u="none" strike="noStrike" dirty="0">
                <a:solidFill>
                  <a:srgbClr val="D1D5DB"/>
                </a:solidFill>
                <a:effectLst/>
              </a:rPr>
              <a:t> </a:t>
            </a:r>
            <a:r>
              <a:rPr lang="pl-PL" b="0" i="0" u="none" strike="noStrike" dirty="0" err="1">
                <a:solidFill>
                  <a:srgbClr val="D1D5DB"/>
                </a:solidFill>
                <a:effectLst/>
              </a:rPr>
              <a:t>sleep</a:t>
            </a:r>
            <a:r>
              <a:rPr lang="pl-PL" b="0"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Thickening</a:t>
            </a:r>
            <a:r>
              <a:rPr lang="pl-PL" b="0" i="0" u="none" strike="noStrike" dirty="0">
                <a:solidFill>
                  <a:srgbClr val="D1D5DB"/>
                </a:solidFill>
                <a:effectLst/>
              </a:rPr>
              <a:t> of </a:t>
            </a:r>
            <a:r>
              <a:rPr lang="pl-PL" b="0" i="0" u="none" strike="noStrike" dirty="0" err="1">
                <a:solidFill>
                  <a:srgbClr val="D1D5DB"/>
                </a:solidFill>
                <a:effectLst/>
              </a:rPr>
              <a:t>feeds</a:t>
            </a:r>
            <a:r>
              <a:rPr lang="pl-PL" b="0" i="0" u="none" strike="noStrike" dirty="0">
                <a:solidFill>
                  <a:srgbClr val="D1D5DB"/>
                </a:solidFill>
                <a:effectLst/>
              </a:rPr>
              <a:t> (with AR </a:t>
            </a:r>
            <a:r>
              <a:rPr lang="pl-PL" b="0" i="0" u="none" strike="noStrike" dirty="0" err="1">
                <a:solidFill>
                  <a:srgbClr val="D1D5DB"/>
                </a:solidFill>
                <a:effectLst/>
              </a:rPr>
              <a:t>formula</a:t>
            </a:r>
            <a:r>
              <a:rPr lang="pl-PL" b="0" i="0" u="none" strike="noStrike" dirty="0">
                <a:solidFill>
                  <a:srgbClr val="D1D5DB"/>
                </a:solidFill>
                <a:effectLst/>
              </a:rPr>
              <a:t>, </a:t>
            </a:r>
            <a:r>
              <a:rPr lang="pl-PL" b="0" i="0" u="none" strike="noStrike" dirty="0" err="1">
                <a:solidFill>
                  <a:srgbClr val="D1D5DB"/>
                </a:solidFill>
                <a:effectLst/>
              </a:rPr>
              <a:t>rice</a:t>
            </a:r>
            <a:r>
              <a:rPr lang="pl-PL" b="0" i="0" u="none" strike="noStrike" dirty="0">
                <a:solidFill>
                  <a:srgbClr val="D1D5DB"/>
                </a:solidFill>
                <a:effectLst/>
              </a:rPr>
              <a:t> </a:t>
            </a:r>
            <a:r>
              <a:rPr lang="pl-PL" b="0" i="0" u="none" strike="noStrike" dirty="0" err="1">
                <a:solidFill>
                  <a:srgbClr val="D1D5DB"/>
                </a:solidFill>
                <a:effectLst/>
              </a:rPr>
              <a:t>cereal</a:t>
            </a:r>
            <a:r>
              <a:rPr lang="pl-PL" b="0"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Consider</a:t>
            </a:r>
            <a:r>
              <a:rPr lang="pl-PL" b="0" i="0" u="none" strike="noStrike" dirty="0">
                <a:solidFill>
                  <a:srgbClr val="D1D5DB"/>
                </a:solidFill>
                <a:effectLst/>
              </a:rPr>
              <a:t> the </a:t>
            </a:r>
            <a:r>
              <a:rPr lang="pl-PL" b="0" i="0" u="none" strike="noStrike" dirty="0" err="1">
                <a:solidFill>
                  <a:srgbClr val="D1D5DB"/>
                </a:solidFill>
                <a:effectLst/>
              </a:rPr>
              <a:t>use</a:t>
            </a:r>
            <a:r>
              <a:rPr lang="pl-PL" b="0" i="0" u="none" strike="noStrike" dirty="0">
                <a:solidFill>
                  <a:srgbClr val="D1D5DB"/>
                </a:solidFill>
                <a:effectLst/>
              </a:rPr>
              <a:t> of </a:t>
            </a:r>
            <a:r>
              <a:rPr lang="pl-PL" b="0" i="0" u="none" strike="noStrike" dirty="0" err="1">
                <a:solidFill>
                  <a:srgbClr val="D1D5DB"/>
                </a:solidFill>
                <a:effectLst/>
              </a:rPr>
              <a:t>trimebutine</a:t>
            </a:r>
            <a:r>
              <a:rPr lang="pl-PL" b="0" i="0" u="none" strike="noStrike" dirty="0">
                <a:solidFill>
                  <a:srgbClr val="D1D5DB"/>
                </a:solidFill>
                <a:effectLst/>
              </a:rPr>
              <a:t>.</a:t>
            </a:r>
          </a:p>
          <a:p>
            <a:pPr algn="l">
              <a:buFont typeface="+mj-lt"/>
              <a:buAutoNum type="arabicPeriod"/>
            </a:pPr>
            <a:r>
              <a:rPr lang="pl-PL" b="0" i="0" u="none" strike="noStrike" dirty="0">
                <a:solidFill>
                  <a:srgbClr val="D1D5DB"/>
                </a:solidFill>
                <a:effectLst/>
              </a:rPr>
              <a:t>Proton pump </a:t>
            </a:r>
            <a:r>
              <a:rPr lang="pl-PL" b="0" i="0" u="none" strike="noStrike" dirty="0" err="1">
                <a:solidFill>
                  <a:srgbClr val="D1D5DB"/>
                </a:solidFill>
                <a:effectLst/>
              </a:rPr>
              <a:t>inhibitors</a:t>
            </a:r>
            <a:r>
              <a:rPr lang="pl-PL" b="0" i="0" u="none" strike="noStrike" dirty="0">
                <a:solidFill>
                  <a:srgbClr val="D1D5DB"/>
                </a:solidFill>
                <a:effectLst/>
              </a:rPr>
              <a:t> (</a:t>
            </a:r>
            <a:r>
              <a:rPr lang="pl-PL" b="0" i="0" u="none" strike="noStrike" dirty="0" err="1">
                <a:solidFill>
                  <a:srgbClr val="D1D5DB"/>
                </a:solidFill>
                <a:effectLst/>
              </a:rPr>
              <a:t>PPIs</a:t>
            </a:r>
            <a:r>
              <a:rPr lang="pl-PL" b="0" i="0" u="none" strike="noStrike" dirty="0">
                <a:solidFill>
                  <a:srgbClr val="D1D5DB"/>
                </a:solidFill>
                <a:effectLst/>
              </a:rPr>
              <a:t>) </a:t>
            </a:r>
            <a:r>
              <a:rPr lang="pl-PL" b="0" i="0" u="none" strike="noStrike" dirty="0" err="1">
                <a:solidFill>
                  <a:srgbClr val="D1D5DB"/>
                </a:solidFill>
                <a:effectLst/>
              </a:rPr>
              <a:t>are</a:t>
            </a:r>
            <a:r>
              <a:rPr lang="pl-PL" b="0" i="0" u="none" strike="noStrike" dirty="0">
                <a:solidFill>
                  <a:srgbClr val="D1D5DB"/>
                </a:solidFill>
                <a:effectLst/>
              </a:rPr>
              <a:t> not </a:t>
            </a:r>
            <a:r>
              <a:rPr lang="pl-PL" b="0" i="0" u="none" strike="noStrike" dirty="0" err="1">
                <a:solidFill>
                  <a:srgbClr val="D1D5DB"/>
                </a:solidFill>
                <a:effectLst/>
              </a:rPr>
              <a:t>justified</a:t>
            </a:r>
            <a:r>
              <a:rPr lang="pl-PL" b="0" i="0" u="none" strike="noStrike" dirty="0">
                <a:solidFill>
                  <a:srgbClr val="D1D5DB"/>
                </a:solidFill>
                <a:effectLst/>
              </a:rPr>
              <a:t>.</a:t>
            </a:r>
          </a:p>
          <a:p>
            <a:pPr marL="0" indent="0" algn="l">
              <a:buNone/>
            </a:pPr>
            <a:r>
              <a:rPr lang="pl-PL" b="0" i="0" u="none" strike="noStrike" dirty="0" err="1">
                <a:solidFill>
                  <a:srgbClr val="D1D5DB"/>
                </a:solidFill>
                <a:effectLst/>
              </a:rPr>
              <a:t>If</a:t>
            </a:r>
            <a:r>
              <a:rPr lang="pl-PL" b="0" i="0" u="none" strike="noStrike" dirty="0">
                <a:solidFill>
                  <a:srgbClr val="D1D5DB"/>
                </a:solidFill>
                <a:effectLst/>
              </a:rPr>
              <a:t> </a:t>
            </a:r>
            <a:r>
              <a:rPr lang="pl-PL" b="0" i="0" u="none" strike="noStrike" dirty="0" err="1">
                <a:solidFill>
                  <a:srgbClr val="D1D5DB"/>
                </a:solidFill>
                <a:effectLst/>
              </a:rPr>
              <a:t>symptoms</a:t>
            </a:r>
            <a:r>
              <a:rPr lang="pl-PL" b="0" i="0" u="none" strike="noStrike" dirty="0">
                <a:solidFill>
                  <a:srgbClr val="D1D5DB"/>
                </a:solidFill>
                <a:effectLst/>
              </a:rPr>
              <a:t> </a:t>
            </a:r>
            <a:r>
              <a:rPr lang="pl-PL" b="0" i="0" u="none" strike="noStrike" dirty="0" err="1">
                <a:solidFill>
                  <a:srgbClr val="D1D5DB"/>
                </a:solidFill>
                <a:effectLst/>
              </a:rPr>
              <a:t>persist</a:t>
            </a:r>
            <a:r>
              <a:rPr lang="pl-PL" b="0" i="0" u="none" strike="noStrike" dirty="0">
                <a:solidFill>
                  <a:srgbClr val="D1D5DB"/>
                </a:solidFill>
                <a:effectLst/>
              </a:rPr>
              <a:t> </a:t>
            </a:r>
            <a:r>
              <a:rPr lang="pl-PL" b="0" i="0" u="none" strike="noStrike" dirty="0" err="1">
                <a:solidFill>
                  <a:srgbClr val="D1D5DB"/>
                </a:solidFill>
                <a:effectLst/>
              </a:rPr>
              <a:t>beyond</a:t>
            </a:r>
            <a:r>
              <a:rPr lang="pl-PL" b="0" i="0" u="none" strike="noStrike" dirty="0">
                <a:solidFill>
                  <a:srgbClr val="D1D5DB"/>
                </a:solidFill>
                <a:effectLst/>
              </a:rPr>
              <a:t> 12-16 </a:t>
            </a:r>
            <a:r>
              <a:rPr lang="pl-PL" b="0" i="0" u="none" strike="noStrike" dirty="0" err="1">
                <a:solidFill>
                  <a:srgbClr val="D1D5DB"/>
                </a:solidFill>
                <a:effectLst/>
              </a:rPr>
              <a:t>months</a:t>
            </a:r>
            <a:r>
              <a:rPr lang="pl-PL" b="0" i="0" u="none" strike="noStrike" dirty="0">
                <a:solidFill>
                  <a:srgbClr val="D1D5DB"/>
                </a:solidFill>
                <a:effectLst/>
              </a:rPr>
              <a:t> of </a:t>
            </a:r>
            <a:r>
              <a:rPr lang="pl-PL" b="0" i="0" u="none" strike="noStrike" dirty="0" err="1">
                <a:solidFill>
                  <a:srgbClr val="D1D5DB"/>
                </a:solidFill>
                <a:effectLst/>
              </a:rPr>
              <a:t>age</a:t>
            </a:r>
            <a:r>
              <a:rPr lang="pl-PL" b="0" i="0" u="none" strike="noStrike" dirty="0">
                <a:solidFill>
                  <a:srgbClr val="D1D5DB"/>
                </a:solidFill>
                <a:effectLst/>
              </a:rPr>
              <a:t>, </a:t>
            </a:r>
            <a:r>
              <a:rPr lang="pl-PL" b="0" i="0" u="none" strike="noStrike" dirty="0" err="1">
                <a:solidFill>
                  <a:srgbClr val="D1D5DB"/>
                </a:solidFill>
                <a:effectLst/>
              </a:rPr>
              <a:t>organic</a:t>
            </a:r>
            <a:r>
              <a:rPr lang="pl-PL" b="0" i="0" u="none" strike="noStrike" dirty="0">
                <a:solidFill>
                  <a:srgbClr val="D1D5DB"/>
                </a:solidFill>
                <a:effectLst/>
              </a:rPr>
              <a:t> </a:t>
            </a:r>
            <a:r>
              <a:rPr lang="pl-PL" b="0" i="0" u="none" strike="noStrike" dirty="0" err="1">
                <a:solidFill>
                  <a:srgbClr val="D1D5DB"/>
                </a:solidFill>
                <a:effectLst/>
              </a:rPr>
              <a:t>causes</a:t>
            </a:r>
            <a:r>
              <a:rPr lang="pl-PL" b="0" i="0" u="none" strike="noStrike" dirty="0">
                <a:solidFill>
                  <a:srgbClr val="D1D5DB"/>
                </a:solidFill>
                <a:effectLst/>
              </a:rPr>
              <a:t> of the </a:t>
            </a:r>
            <a:r>
              <a:rPr lang="pl-PL" b="0" i="0" u="none" strike="noStrike" dirty="0" err="1">
                <a:solidFill>
                  <a:srgbClr val="D1D5DB"/>
                </a:solidFill>
                <a:effectLst/>
              </a:rPr>
              <a:t>discomfort</a:t>
            </a:r>
            <a:r>
              <a:rPr lang="pl-PL" b="0" i="0" u="none" strike="noStrike" dirty="0">
                <a:solidFill>
                  <a:srgbClr val="D1D5DB"/>
                </a:solidFill>
                <a:effectLst/>
              </a:rPr>
              <a:t> </a:t>
            </a:r>
            <a:r>
              <a:rPr lang="pl-PL" b="0" i="0" u="none" strike="noStrike" dirty="0" err="1">
                <a:solidFill>
                  <a:srgbClr val="D1D5DB"/>
                </a:solidFill>
                <a:effectLst/>
              </a:rPr>
              <a:t>should</a:t>
            </a:r>
            <a:r>
              <a:rPr lang="pl-PL" b="0" i="0" u="none" strike="noStrike" dirty="0">
                <a:solidFill>
                  <a:srgbClr val="D1D5DB"/>
                </a:solidFill>
                <a:effectLst/>
              </a:rPr>
              <a:t> be </a:t>
            </a:r>
            <a:r>
              <a:rPr lang="pl-PL" b="0" i="0" u="none" strike="noStrike" dirty="0" err="1">
                <a:solidFill>
                  <a:srgbClr val="D1D5DB"/>
                </a:solidFill>
                <a:effectLst/>
              </a:rPr>
              <a:t>ruled</a:t>
            </a:r>
            <a:r>
              <a:rPr lang="pl-PL" b="0" i="0" u="none" strike="noStrike" dirty="0">
                <a:solidFill>
                  <a:srgbClr val="D1D5DB"/>
                </a:solidFill>
                <a:effectLst/>
              </a:rPr>
              <a:t> out.</a:t>
            </a:r>
          </a:p>
          <a:p>
            <a:pPr marL="0" indent="0">
              <a:spcBef>
                <a:spcPts val="0"/>
              </a:spcBef>
              <a:buNone/>
            </a:pPr>
            <a:endParaRPr lang="pl-PL" kern="100" dirty="0">
              <a:effectLst/>
              <a:ea typeface="Calibri" panose="020F0502020204030204" pitchFamily="34" charset="0"/>
              <a:cs typeface="Times New Roman" panose="02020603050405020304" pitchFamily="18" charset="0"/>
            </a:endParaRPr>
          </a:p>
          <a:p>
            <a:pPr>
              <a:spcBef>
                <a:spcPts val="0"/>
              </a:spcBef>
            </a:pPr>
            <a:endParaRPr lang="pl-PL" dirty="0"/>
          </a:p>
        </p:txBody>
      </p:sp>
    </p:spTree>
    <p:extLst>
      <p:ext uri="{BB962C8B-B14F-4D97-AF65-F5344CB8AC3E}">
        <p14:creationId xmlns:p14="http://schemas.microsoft.com/office/powerpoint/2010/main" val="130293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7E45EB-2082-42A1-A5FC-6D53F21DB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6A5C072-919B-4308-A48B-96DC0CBFBE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A8F74E2F-7C51-4D72-96BA-528A507481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1B61F797-14BD-476F-B569-140E96CB6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0235D8-BAC3-4440-8A9B-43D98243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F2FD5C-3192-4646-91D2-C907BDC4C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774F39A-FCA9-182D-78F2-C1D26EA6C5F0}"/>
              </a:ext>
            </a:extLst>
          </p:cNvPr>
          <p:cNvSpPr>
            <a:spLocks noGrp="1"/>
          </p:cNvSpPr>
          <p:nvPr>
            <p:ph type="title"/>
          </p:nvPr>
        </p:nvSpPr>
        <p:spPr>
          <a:xfrm>
            <a:off x="1969803" y="518984"/>
            <a:ext cx="8935725" cy="1366301"/>
          </a:xfrm>
        </p:spPr>
        <p:txBody>
          <a:bodyPr>
            <a:normAutofit/>
          </a:bodyPr>
          <a:lstStyle/>
          <a:p>
            <a:r>
              <a:rPr lang="pl-PL" sz="3600" dirty="0" err="1">
                <a:cs typeface="Calibri" panose="020F0502020204030204" pitchFamily="34" charset="0"/>
              </a:rPr>
              <a:t>Regurgitation</a:t>
            </a:r>
            <a:r>
              <a:rPr lang="pl-PL" sz="3600" dirty="0">
                <a:cs typeface="Calibri" panose="020F0502020204030204" pitchFamily="34" charset="0"/>
              </a:rPr>
              <a:t> vs </a:t>
            </a:r>
            <a:r>
              <a:rPr lang="pl-PL" sz="3600" dirty="0" err="1">
                <a:cs typeface="Calibri" panose="020F0502020204030204" pitchFamily="34" charset="0"/>
              </a:rPr>
              <a:t>Vomiting</a:t>
            </a:r>
            <a:endParaRPr lang="pl-PL" sz="3600" dirty="0">
              <a:cs typeface="Calibri" panose="020F0502020204030204" pitchFamily="34" charset="0"/>
            </a:endParaRPr>
          </a:p>
        </p:txBody>
      </p:sp>
      <p:sp>
        <p:nvSpPr>
          <p:cNvPr id="3" name="Symbol zastępczy zawartości 2">
            <a:extLst>
              <a:ext uri="{FF2B5EF4-FFF2-40B4-BE49-F238E27FC236}">
                <a16:creationId xmlns:a16="http://schemas.microsoft.com/office/drawing/2014/main" id="{63D24DB7-8A7F-5482-17CC-773DE7C2894D}"/>
              </a:ext>
            </a:extLst>
          </p:cNvPr>
          <p:cNvSpPr>
            <a:spLocks noGrp="1"/>
          </p:cNvSpPr>
          <p:nvPr>
            <p:ph idx="1"/>
          </p:nvPr>
        </p:nvSpPr>
        <p:spPr>
          <a:xfrm>
            <a:off x="6928433" y="1643449"/>
            <a:ext cx="4256034" cy="4856205"/>
          </a:xfrm>
        </p:spPr>
        <p:txBody>
          <a:bodyPr>
            <a:normAutofit/>
          </a:bodyPr>
          <a:lstStyle/>
          <a:p>
            <a:pPr marL="0" indent="0">
              <a:buNone/>
            </a:pPr>
            <a:r>
              <a:rPr lang="pl-PL" b="0" i="0" u="none" strike="noStrike" dirty="0" err="1">
                <a:solidFill>
                  <a:srgbClr val="D1D5DB"/>
                </a:solidFill>
                <a:effectLst/>
              </a:rPr>
              <a:t>Vomiting</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a </a:t>
            </a:r>
            <a:r>
              <a:rPr lang="pl-PL" b="0" i="0" u="none" strike="noStrike" dirty="0" err="1">
                <a:solidFill>
                  <a:srgbClr val="D1D5DB"/>
                </a:solidFill>
                <a:effectLst/>
              </a:rPr>
              <a:t>reflex</a:t>
            </a:r>
            <a:r>
              <a:rPr lang="pl-PL" b="0" i="0" u="none" strike="noStrike" dirty="0">
                <a:solidFill>
                  <a:srgbClr val="D1D5DB"/>
                </a:solidFill>
                <a:effectLst/>
              </a:rPr>
              <a:t> from the central </a:t>
            </a:r>
            <a:r>
              <a:rPr lang="pl-PL" b="0" i="0" u="none" strike="noStrike" dirty="0" err="1">
                <a:solidFill>
                  <a:srgbClr val="D1D5DB"/>
                </a:solidFill>
                <a:effectLst/>
              </a:rPr>
              <a:t>nervous</a:t>
            </a:r>
            <a:r>
              <a:rPr lang="pl-PL" b="0" i="0" u="none" strike="noStrike" dirty="0">
                <a:solidFill>
                  <a:srgbClr val="D1D5DB"/>
                </a:solidFill>
                <a:effectLst/>
              </a:rPr>
              <a:t> system </a:t>
            </a:r>
            <a:r>
              <a:rPr lang="pl-PL" b="0" i="0" u="none" strike="noStrike" dirty="0" err="1">
                <a:solidFill>
                  <a:srgbClr val="D1D5DB"/>
                </a:solidFill>
                <a:effectLst/>
              </a:rPr>
              <a:t>involving</a:t>
            </a:r>
            <a:r>
              <a:rPr lang="pl-PL" b="0" i="0" u="none" strike="noStrike" dirty="0">
                <a:solidFill>
                  <a:srgbClr val="D1D5DB"/>
                </a:solidFill>
                <a:effectLst/>
              </a:rPr>
              <a:t> </a:t>
            </a:r>
            <a:r>
              <a:rPr lang="pl-PL" b="0" i="0" u="none" strike="noStrike" dirty="0" err="1">
                <a:solidFill>
                  <a:srgbClr val="D1D5DB"/>
                </a:solidFill>
                <a:effectLst/>
              </a:rPr>
              <a:t>both</a:t>
            </a:r>
            <a:r>
              <a:rPr lang="pl-PL" b="0" i="0" u="none" strike="noStrike" dirty="0">
                <a:solidFill>
                  <a:srgbClr val="D1D5DB"/>
                </a:solidFill>
                <a:effectLst/>
              </a:rPr>
              <a:t> </a:t>
            </a:r>
            <a:r>
              <a:rPr lang="pl-PL" b="0" i="0" u="none" strike="noStrike" dirty="0" err="1">
                <a:solidFill>
                  <a:srgbClr val="D1D5DB"/>
                </a:solidFill>
                <a:effectLst/>
              </a:rPr>
              <a:t>smooth</a:t>
            </a:r>
            <a:r>
              <a:rPr lang="pl-PL" b="0" i="0" u="none" strike="noStrike" dirty="0">
                <a:solidFill>
                  <a:srgbClr val="D1D5DB"/>
                </a:solidFill>
                <a:effectLst/>
              </a:rPr>
              <a:t> and </a:t>
            </a:r>
            <a:r>
              <a:rPr lang="pl-PL" b="0" i="0" u="none" strike="noStrike" dirty="0" err="1">
                <a:solidFill>
                  <a:srgbClr val="D1D5DB"/>
                </a:solidFill>
                <a:effectLst/>
              </a:rPr>
              <a:t>skeletal</a:t>
            </a:r>
            <a:r>
              <a:rPr lang="pl-PL" b="0" i="0" u="none" strike="noStrike" dirty="0">
                <a:solidFill>
                  <a:srgbClr val="D1D5DB"/>
                </a:solidFill>
                <a:effectLst/>
              </a:rPr>
              <a:t> </a:t>
            </a:r>
            <a:r>
              <a:rPr lang="pl-PL" b="0" i="0" u="none" strike="noStrike" dirty="0" err="1">
                <a:solidFill>
                  <a:srgbClr val="D1D5DB"/>
                </a:solidFill>
                <a:effectLst/>
              </a:rPr>
              <a:t>muscles</a:t>
            </a:r>
            <a:r>
              <a:rPr lang="pl-PL" b="0" i="0" u="none" strike="noStrike" dirty="0">
                <a:solidFill>
                  <a:srgbClr val="D1D5DB"/>
                </a:solidFill>
                <a:effectLst/>
              </a:rPr>
              <a:t>. It </a:t>
            </a:r>
            <a:r>
              <a:rPr lang="pl-PL" b="0" i="0" u="none" strike="noStrike" dirty="0" err="1">
                <a:solidFill>
                  <a:srgbClr val="D1D5DB"/>
                </a:solidFill>
                <a:effectLst/>
              </a:rPr>
              <a:t>results</a:t>
            </a:r>
            <a:r>
              <a:rPr lang="pl-PL" b="0" i="0" u="none" strike="noStrike" dirty="0">
                <a:solidFill>
                  <a:srgbClr val="D1D5DB"/>
                </a:solidFill>
                <a:effectLst/>
              </a:rPr>
              <a:t> from </a:t>
            </a:r>
            <a:r>
              <a:rPr lang="pl-PL" b="0" i="0" u="none" strike="noStrike" dirty="0" err="1">
                <a:solidFill>
                  <a:srgbClr val="D1D5DB"/>
                </a:solidFill>
                <a:effectLst/>
              </a:rPr>
              <a:t>coordinated</a:t>
            </a:r>
            <a:r>
              <a:rPr lang="pl-PL" b="0" i="0" u="none" strike="noStrike" dirty="0">
                <a:solidFill>
                  <a:srgbClr val="D1D5DB"/>
                </a:solidFill>
                <a:effectLst/>
              </a:rPr>
              <a:t> </a:t>
            </a:r>
            <a:r>
              <a:rPr lang="pl-PL" b="0" i="0" u="none" strike="noStrike" dirty="0" err="1">
                <a:solidFill>
                  <a:srgbClr val="D1D5DB"/>
                </a:solidFill>
                <a:effectLst/>
              </a:rPr>
              <a:t>movements</a:t>
            </a:r>
            <a:r>
              <a:rPr lang="pl-PL" b="0" i="0" u="none" strike="noStrike" dirty="0">
                <a:solidFill>
                  <a:srgbClr val="D1D5DB"/>
                </a:solidFill>
                <a:effectLst/>
              </a:rPr>
              <a:t> of the small </a:t>
            </a:r>
            <a:r>
              <a:rPr lang="pl-PL" b="0" i="0" u="none" strike="noStrike" dirty="0" err="1">
                <a:solidFill>
                  <a:srgbClr val="D1D5DB"/>
                </a:solidFill>
                <a:effectLst/>
              </a:rPr>
              <a:t>intestine</a:t>
            </a:r>
            <a:r>
              <a:rPr lang="pl-PL" b="0" i="0" u="none" strike="noStrike" dirty="0">
                <a:solidFill>
                  <a:srgbClr val="D1D5DB"/>
                </a:solidFill>
                <a:effectLst/>
              </a:rPr>
              <a:t>, </a:t>
            </a:r>
            <a:r>
              <a:rPr lang="pl-PL" b="0" i="0" u="none" strike="noStrike" dirty="0" err="1">
                <a:solidFill>
                  <a:srgbClr val="D1D5DB"/>
                </a:solidFill>
                <a:effectLst/>
              </a:rPr>
              <a:t>stomach</a:t>
            </a:r>
            <a:r>
              <a:rPr lang="pl-PL" b="0" i="0" u="none" strike="noStrike" dirty="0">
                <a:solidFill>
                  <a:srgbClr val="D1D5DB"/>
                </a:solidFill>
                <a:effectLst/>
              </a:rPr>
              <a:t>, </a:t>
            </a:r>
            <a:r>
              <a:rPr lang="pl-PL" b="0" i="0" u="none" strike="noStrike" dirty="0" err="1">
                <a:solidFill>
                  <a:srgbClr val="D1D5DB"/>
                </a:solidFill>
                <a:effectLst/>
              </a:rPr>
              <a:t>esophagus</a:t>
            </a:r>
            <a:r>
              <a:rPr lang="pl-PL" b="0" i="0" u="none" strike="noStrike" dirty="0">
                <a:solidFill>
                  <a:srgbClr val="D1D5DB"/>
                </a:solidFill>
                <a:effectLst/>
              </a:rPr>
              <a:t>, and </a:t>
            </a:r>
            <a:r>
              <a:rPr lang="pl-PL" b="0" i="0" u="none" strike="noStrike" dirty="0" err="1">
                <a:solidFill>
                  <a:srgbClr val="D1D5DB"/>
                </a:solidFill>
                <a:effectLst/>
              </a:rPr>
              <a:t>diaphragm</a:t>
            </a:r>
            <a:r>
              <a:rPr lang="pl-PL" b="0" i="0" u="none" strike="noStrike" dirty="0">
                <a:solidFill>
                  <a:srgbClr val="D1D5DB"/>
                </a:solidFill>
                <a:effectLst/>
              </a:rPr>
              <a:t>, </a:t>
            </a:r>
            <a:r>
              <a:rPr lang="pl-PL" b="0" i="0" u="none" strike="noStrike" dirty="0" err="1">
                <a:solidFill>
                  <a:srgbClr val="D1D5DB"/>
                </a:solidFill>
                <a:effectLst/>
              </a:rPr>
              <a:t>leading</a:t>
            </a:r>
            <a:r>
              <a:rPr lang="pl-PL" b="0" i="0" u="none" strike="noStrike" dirty="0">
                <a:solidFill>
                  <a:srgbClr val="D1D5DB"/>
                </a:solidFill>
                <a:effectLst/>
              </a:rPr>
              <a:t> to the </a:t>
            </a:r>
            <a:r>
              <a:rPr lang="pl-PL" b="0" i="0" u="none" strike="noStrike" dirty="0" err="1">
                <a:solidFill>
                  <a:srgbClr val="D1D5DB"/>
                </a:solidFill>
                <a:effectLst/>
              </a:rPr>
              <a:t>forceful</a:t>
            </a:r>
            <a:r>
              <a:rPr lang="pl-PL" b="0" i="0" u="none" strike="noStrike" dirty="0">
                <a:solidFill>
                  <a:srgbClr val="D1D5DB"/>
                </a:solidFill>
                <a:effectLst/>
              </a:rPr>
              <a:t> </a:t>
            </a:r>
            <a:r>
              <a:rPr lang="pl-PL" b="0" i="0" u="none" strike="noStrike" dirty="0" err="1">
                <a:solidFill>
                  <a:srgbClr val="D1D5DB"/>
                </a:solidFill>
                <a:effectLst/>
              </a:rPr>
              <a:t>expulsion</a:t>
            </a:r>
            <a:r>
              <a:rPr lang="pl-PL" b="0" i="0" u="none" strike="noStrike" dirty="0">
                <a:solidFill>
                  <a:srgbClr val="D1D5DB"/>
                </a:solidFill>
                <a:effectLst/>
              </a:rPr>
              <a:t> of </a:t>
            </a:r>
            <a:r>
              <a:rPr lang="pl-PL" b="0" i="0" u="none" strike="noStrike" dirty="0" err="1">
                <a:solidFill>
                  <a:srgbClr val="D1D5DB"/>
                </a:solidFill>
                <a:effectLst/>
              </a:rPr>
              <a:t>stomach</a:t>
            </a:r>
            <a:r>
              <a:rPr lang="pl-PL" b="0" i="0" u="none" strike="noStrike" dirty="0">
                <a:solidFill>
                  <a:srgbClr val="D1D5DB"/>
                </a:solidFill>
                <a:effectLst/>
              </a:rPr>
              <a:t> </a:t>
            </a:r>
            <a:r>
              <a:rPr lang="pl-PL" b="0" i="0" u="none" strike="noStrike" dirty="0" err="1">
                <a:solidFill>
                  <a:srgbClr val="D1D5DB"/>
                </a:solidFill>
                <a:effectLst/>
              </a:rPr>
              <a:t>contents</a:t>
            </a:r>
            <a:r>
              <a:rPr lang="pl-PL" b="0" i="0" u="none" strike="noStrike" dirty="0">
                <a:solidFill>
                  <a:srgbClr val="D1D5DB"/>
                </a:solidFill>
                <a:effectLst/>
              </a:rPr>
              <a:t> </a:t>
            </a:r>
            <a:r>
              <a:rPr lang="pl-PL" b="0" i="0" u="none" strike="noStrike" dirty="0" err="1">
                <a:solidFill>
                  <a:srgbClr val="D1D5DB"/>
                </a:solidFill>
                <a:effectLst/>
              </a:rPr>
              <a:t>through</a:t>
            </a:r>
            <a:r>
              <a:rPr lang="pl-PL" b="0" i="0" u="none" strike="noStrike" dirty="0">
                <a:solidFill>
                  <a:srgbClr val="D1D5DB"/>
                </a:solidFill>
                <a:effectLst/>
              </a:rPr>
              <a:t> the </a:t>
            </a:r>
            <a:r>
              <a:rPr lang="pl-PL" b="0" i="0" u="none" strike="noStrike" dirty="0" err="1">
                <a:solidFill>
                  <a:srgbClr val="D1D5DB"/>
                </a:solidFill>
                <a:effectLst/>
              </a:rPr>
              <a:t>mouth</a:t>
            </a:r>
            <a:r>
              <a:rPr lang="pl-PL" b="0" i="0" u="none" strike="noStrike" dirty="0">
                <a:solidFill>
                  <a:srgbClr val="D1D5DB"/>
                </a:solidFill>
                <a:effectLst/>
              </a:rPr>
              <a:t>.</a:t>
            </a:r>
            <a:endParaRPr lang="pl-PL" dirty="0"/>
          </a:p>
        </p:txBody>
      </p:sp>
      <p:sp>
        <p:nvSpPr>
          <p:cNvPr id="21" name="Rectangle 20">
            <a:extLst>
              <a:ext uri="{FF2B5EF4-FFF2-40B4-BE49-F238E27FC236}">
                <a16:creationId xmlns:a16="http://schemas.microsoft.com/office/drawing/2014/main" id="{28564258-BA63-4452-B6A7-27E3497D9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a 3">
            <a:extLst>
              <a:ext uri="{FF2B5EF4-FFF2-40B4-BE49-F238E27FC236}">
                <a16:creationId xmlns:a16="http://schemas.microsoft.com/office/drawing/2014/main" id="{66207B28-1BEA-9CB0-C36A-6FC3C511C029}"/>
              </a:ext>
            </a:extLst>
          </p:cNvPr>
          <p:cNvGraphicFramePr>
            <a:graphicFrameLocks noGrp="1"/>
          </p:cNvGraphicFramePr>
          <p:nvPr>
            <p:extLst>
              <p:ext uri="{D42A27DB-BD31-4B8C-83A1-F6EECF244321}">
                <p14:modId xmlns:p14="http://schemas.microsoft.com/office/powerpoint/2010/main" val="3456657284"/>
              </p:ext>
            </p:extLst>
          </p:nvPr>
        </p:nvGraphicFramePr>
        <p:xfrm>
          <a:off x="1233055" y="1643449"/>
          <a:ext cx="5403046" cy="4213655"/>
        </p:xfrm>
        <a:graphic>
          <a:graphicData uri="http://schemas.openxmlformats.org/drawingml/2006/table">
            <a:tbl>
              <a:tblPr firstRow="1" firstCol="1" bandRow="1">
                <a:tableStyleId>{5C22544A-7EE6-4342-B048-85BDC9FD1C3A}</a:tableStyleId>
              </a:tblPr>
              <a:tblGrid>
                <a:gridCol w="2258290">
                  <a:extLst>
                    <a:ext uri="{9D8B030D-6E8A-4147-A177-3AD203B41FA5}">
                      <a16:colId xmlns:a16="http://schemas.microsoft.com/office/drawing/2014/main" val="3166139373"/>
                    </a:ext>
                  </a:extLst>
                </a:gridCol>
                <a:gridCol w="1663451">
                  <a:extLst>
                    <a:ext uri="{9D8B030D-6E8A-4147-A177-3AD203B41FA5}">
                      <a16:colId xmlns:a16="http://schemas.microsoft.com/office/drawing/2014/main" val="343056859"/>
                    </a:ext>
                  </a:extLst>
                </a:gridCol>
                <a:gridCol w="1481305">
                  <a:extLst>
                    <a:ext uri="{9D8B030D-6E8A-4147-A177-3AD203B41FA5}">
                      <a16:colId xmlns:a16="http://schemas.microsoft.com/office/drawing/2014/main" val="3594128356"/>
                    </a:ext>
                  </a:extLst>
                </a:gridCol>
              </a:tblGrid>
              <a:tr h="665173">
                <a:tc>
                  <a:txBody>
                    <a:bodyPr/>
                    <a:lstStyle/>
                    <a:p>
                      <a:pPr algn="ctr"/>
                      <a:r>
                        <a:rPr lang="pl-PL" sz="1800" kern="0" dirty="0" err="1">
                          <a:solidFill>
                            <a:schemeClr val="bg1"/>
                          </a:solidFill>
                          <a:effectLst/>
                          <a:latin typeface="+mn-lt"/>
                          <a:cs typeface="Calibri" panose="020F0502020204030204" pitchFamily="34" charset="0"/>
                        </a:rPr>
                        <a:t>Symptop</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err="1">
                          <a:solidFill>
                            <a:schemeClr val="bg1"/>
                          </a:solidFill>
                          <a:effectLst/>
                          <a:latin typeface="+mn-lt"/>
                          <a:cs typeface="Calibri" panose="020F0502020204030204" pitchFamily="34" charset="0"/>
                        </a:rPr>
                        <a:t>Regurgitation</a:t>
                      </a:r>
                      <a:r>
                        <a:rPr lang="pl-PL" sz="1800" kern="0" dirty="0">
                          <a:solidFill>
                            <a:schemeClr val="bg1"/>
                          </a:solidFill>
                          <a:effectLst/>
                          <a:latin typeface="+mn-lt"/>
                          <a:cs typeface="Calibri" panose="020F0502020204030204" pitchFamily="34" charset="0"/>
                        </a:rPr>
                        <a:t> </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err="1">
                          <a:solidFill>
                            <a:schemeClr val="bg1"/>
                          </a:solidFill>
                          <a:effectLst/>
                          <a:latin typeface="+mn-lt"/>
                          <a:cs typeface="Calibri" panose="020F0502020204030204" pitchFamily="34" charset="0"/>
                        </a:rPr>
                        <a:t>Vomiting</a:t>
                      </a:r>
                      <a:r>
                        <a:rPr lang="pl-PL" sz="1800" kern="0" dirty="0">
                          <a:solidFill>
                            <a:schemeClr val="bg1"/>
                          </a:solidFill>
                          <a:effectLst/>
                          <a:latin typeface="+mn-lt"/>
                          <a:cs typeface="Calibri" panose="020F0502020204030204" pitchFamily="34" charset="0"/>
                        </a:rPr>
                        <a:t> </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extLst>
                  <a:ext uri="{0D108BD9-81ED-4DB2-BD59-A6C34878D82A}">
                    <a16:rowId xmlns:a16="http://schemas.microsoft.com/office/drawing/2014/main" val="815044338"/>
                  </a:ext>
                </a:extLst>
              </a:tr>
              <a:tr h="738931">
                <a:tc>
                  <a:txBody>
                    <a:bodyPr/>
                    <a:lstStyle/>
                    <a:p>
                      <a:pPr algn="l"/>
                      <a:r>
                        <a:rPr lang="pl-PL" sz="1800" kern="0" dirty="0">
                          <a:solidFill>
                            <a:schemeClr val="bg1"/>
                          </a:solidFill>
                          <a:effectLst/>
                          <a:latin typeface="+mn-lt"/>
                          <a:cs typeface="Calibri" panose="020F0502020204030204" pitchFamily="34" charset="0"/>
                        </a:rPr>
                        <a:t> </a:t>
                      </a:r>
                      <a:r>
                        <a:rPr lang="pl-PL" sz="1800" b="1" i="0" u="none" strike="noStrike" kern="1200" dirty="0" err="1">
                          <a:solidFill>
                            <a:schemeClr val="bg1"/>
                          </a:solidFill>
                          <a:effectLst/>
                          <a:latin typeface="+mn-lt"/>
                          <a:ea typeface="+mn-ea"/>
                          <a:cs typeface="+mn-cs"/>
                        </a:rPr>
                        <a:t>Nausea</a:t>
                      </a:r>
                      <a:r>
                        <a:rPr lang="pl-PL" sz="1800" b="1" i="0" u="none" strike="noStrike" kern="1200" dirty="0">
                          <a:solidFill>
                            <a:schemeClr val="bg1"/>
                          </a:solidFill>
                          <a:effectLst/>
                          <a:latin typeface="+mn-lt"/>
                          <a:ea typeface="+mn-ea"/>
                          <a:cs typeface="+mn-cs"/>
                        </a:rPr>
                        <a:t> </a:t>
                      </a:r>
                      <a:r>
                        <a:rPr lang="pl-PL" sz="1800" b="1" i="0" u="none" strike="noStrike" kern="1200" dirty="0" err="1">
                          <a:solidFill>
                            <a:schemeClr val="bg1"/>
                          </a:solidFill>
                          <a:effectLst/>
                          <a:latin typeface="+mn-lt"/>
                          <a:ea typeface="+mn-ea"/>
                          <a:cs typeface="+mn-cs"/>
                        </a:rPr>
                        <a:t>or</a:t>
                      </a:r>
                      <a:r>
                        <a:rPr lang="pl-PL" sz="1800" b="1" i="0" u="none" strike="noStrike" kern="1200" dirty="0">
                          <a:solidFill>
                            <a:schemeClr val="bg1"/>
                          </a:solidFill>
                          <a:effectLst/>
                          <a:latin typeface="+mn-lt"/>
                          <a:ea typeface="+mn-ea"/>
                          <a:cs typeface="+mn-cs"/>
                        </a:rPr>
                        <a:t> </a:t>
                      </a:r>
                      <a:r>
                        <a:rPr lang="pl-PL" sz="1800" b="1" i="0" u="none" strike="noStrike" kern="1200" dirty="0" err="1">
                          <a:solidFill>
                            <a:schemeClr val="bg1"/>
                          </a:solidFill>
                          <a:effectLst/>
                          <a:latin typeface="+mn-lt"/>
                          <a:ea typeface="+mn-ea"/>
                          <a:cs typeface="+mn-cs"/>
                        </a:rPr>
                        <a:t>Salivation</a:t>
                      </a:r>
                      <a:r>
                        <a:rPr lang="pl-PL" sz="1800" b="1" i="0" u="none" strike="noStrike" kern="1200" dirty="0">
                          <a:solidFill>
                            <a:schemeClr val="bg1"/>
                          </a:solidFill>
                          <a:effectLst/>
                          <a:latin typeface="+mn-lt"/>
                          <a:ea typeface="+mn-ea"/>
                          <a:cs typeface="+mn-cs"/>
                        </a:rPr>
                        <a:t>:</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a:solidFill>
                            <a:schemeClr val="bg1"/>
                          </a:solidFill>
                          <a:effectLst/>
                          <a:latin typeface="+mn-lt"/>
                          <a:cs typeface="Calibri" panose="020F0502020204030204" pitchFamily="34" charset="0"/>
                        </a:rPr>
                        <a:t>no</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err="1">
                          <a:solidFill>
                            <a:schemeClr val="bg1"/>
                          </a:solidFill>
                          <a:effectLst/>
                          <a:latin typeface="+mn-lt"/>
                          <a:cs typeface="Calibri" panose="020F0502020204030204" pitchFamily="34" charset="0"/>
                        </a:rPr>
                        <a:t>often</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extLst>
                  <a:ext uri="{0D108BD9-81ED-4DB2-BD59-A6C34878D82A}">
                    <a16:rowId xmlns:a16="http://schemas.microsoft.com/office/drawing/2014/main" val="2341008585"/>
                  </a:ext>
                </a:extLst>
              </a:tr>
              <a:tr h="517655">
                <a:tc>
                  <a:txBody>
                    <a:bodyPr/>
                    <a:lstStyle/>
                    <a:p>
                      <a:pPr algn="l"/>
                      <a:r>
                        <a:rPr lang="pl-PL" sz="1800" b="1" i="0" u="none" strike="noStrike" kern="1200" dirty="0" err="1">
                          <a:solidFill>
                            <a:schemeClr val="bg1"/>
                          </a:solidFill>
                          <a:effectLst/>
                          <a:latin typeface="+mn-lt"/>
                          <a:ea typeface="+mn-ea"/>
                          <a:cs typeface="+mn-cs"/>
                        </a:rPr>
                        <a:t>Vomiting</a:t>
                      </a:r>
                      <a:r>
                        <a:rPr lang="pl-PL" sz="1800" b="1" i="0" u="none" strike="noStrike" kern="1200" dirty="0">
                          <a:solidFill>
                            <a:schemeClr val="bg1"/>
                          </a:solidFill>
                          <a:effectLst/>
                          <a:latin typeface="+mn-lt"/>
                          <a:ea typeface="+mn-ea"/>
                          <a:cs typeface="+mn-cs"/>
                        </a:rPr>
                        <a:t> </a:t>
                      </a:r>
                      <a:r>
                        <a:rPr lang="pl-PL" sz="1800" b="1" i="0" u="none" strike="noStrike" kern="1200" dirty="0" err="1">
                          <a:solidFill>
                            <a:schemeClr val="bg1"/>
                          </a:solidFill>
                          <a:effectLst/>
                          <a:latin typeface="+mn-lt"/>
                          <a:ea typeface="+mn-ea"/>
                          <a:cs typeface="+mn-cs"/>
                        </a:rPr>
                        <a:t>Reflex</a:t>
                      </a:r>
                      <a:r>
                        <a:rPr lang="pl-PL" sz="1800" b="1" i="0" u="none" strike="noStrike" kern="1200" dirty="0">
                          <a:solidFill>
                            <a:schemeClr val="bg1"/>
                          </a:solidFill>
                          <a:effectLst/>
                          <a:latin typeface="+mn-lt"/>
                          <a:ea typeface="+mn-ea"/>
                          <a:cs typeface="+mn-cs"/>
                        </a:rPr>
                        <a:t>:</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a:solidFill>
                            <a:schemeClr val="bg1"/>
                          </a:solidFill>
                          <a:effectLst/>
                          <a:latin typeface="+mn-lt"/>
                          <a:cs typeface="Calibri" panose="020F0502020204030204" pitchFamily="34" charset="0"/>
                        </a:rPr>
                        <a:t>no</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err="1">
                          <a:solidFill>
                            <a:schemeClr val="bg1"/>
                          </a:solidFill>
                          <a:effectLst/>
                          <a:latin typeface="+mn-lt"/>
                          <a:cs typeface="Calibri" panose="020F0502020204030204" pitchFamily="34" charset="0"/>
                        </a:rPr>
                        <a:t>often</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extLst>
                  <a:ext uri="{0D108BD9-81ED-4DB2-BD59-A6C34878D82A}">
                    <a16:rowId xmlns:a16="http://schemas.microsoft.com/office/drawing/2014/main" val="4247822508"/>
                  </a:ext>
                </a:extLst>
              </a:tr>
              <a:tr h="517655">
                <a:tc>
                  <a:txBody>
                    <a:bodyPr/>
                    <a:lstStyle/>
                    <a:p>
                      <a:pPr algn="l"/>
                      <a:r>
                        <a:rPr lang="pl-PL" sz="1800" kern="0" dirty="0">
                          <a:solidFill>
                            <a:schemeClr val="bg1"/>
                          </a:solidFill>
                          <a:effectLst/>
                          <a:latin typeface="+mn-lt"/>
                          <a:cs typeface="Calibri" panose="020F0502020204030204" pitchFamily="34" charset="0"/>
                        </a:rPr>
                        <a:t> </a:t>
                      </a:r>
                      <a:r>
                        <a:rPr lang="pl-PL" sz="1800" b="1" i="0" u="none" strike="noStrike" kern="1200" dirty="0" err="1">
                          <a:solidFill>
                            <a:schemeClr val="bg1"/>
                          </a:solidFill>
                          <a:effectLst/>
                          <a:latin typeface="+mn-lt"/>
                          <a:ea typeface="+mn-ea"/>
                          <a:cs typeface="+mn-cs"/>
                        </a:rPr>
                        <a:t>Presence</a:t>
                      </a:r>
                      <a:r>
                        <a:rPr lang="pl-PL" sz="1800" b="1" i="0" u="none" strike="noStrike" kern="1200" dirty="0">
                          <a:solidFill>
                            <a:schemeClr val="bg1"/>
                          </a:solidFill>
                          <a:effectLst/>
                          <a:latin typeface="+mn-lt"/>
                          <a:ea typeface="+mn-ea"/>
                          <a:cs typeface="+mn-cs"/>
                        </a:rPr>
                        <a:t> of Bile:</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a:solidFill>
                            <a:schemeClr val="bg1"/>
                          </a:solidFill>
                          <a:effectLst/>
                          <a:latin typeface="+mn-lt"/>
                          <a:cs typeface="Calibri" panose="020F0502020204030204" pitchFamily="34" charset="0"/>
                        </a:rPr>
                        <a:t>no</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a:solidFill>
                            <a:schemeClr val="bg1"/>
                          </a:solidFill>
                          <a:effectLst/>
                          <a:latin typeface="+mn-lt"/>
                          <a:cs typeface="Calibri" panose="020F0502020204030204" pitchFamily="34" charset="0"/>
                        </a:rPr>
                        <a:t>+ /- </a:t>
                      </a:r>
                      <a:endParaRPr lang="pl-PL" sz="1800" kern="10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extLst>
                  <a:ext uri="{0D108BD9-81ED-4DB2-BD59-A6C34878D82A}">
                    <a16:rowId xmlns:a16="http://schemas.microsoft.com/office/drawing/2014/main" val="3566816235"/>
                  </a:ext>
                </a:extLst>
              </a:tr>
              <a:tr h="738931">
                <a:tc>
                  <a:txBody>
                    <a:bodyPr/>
                    <a:lstStyle/>
                    <a:p>
                      <a:pPr algn="l"/>
                      <a:r>
                        <a:rPr lang="pl-PL" sz="1800" kern="0" dirty="0">
                          <a:solidFill>
                            <a:schemeClr val="bg1"/>
                          </a:solidFill>
                          <a:effectLst/>
                          <a:latin typeface="+mn-lt"/>
                          <a:cs typeface="Calibri" panose="020F0502020204030204" pitchFamily="34" charset="0"/>
                        </a:rPr>
                        <a:t> </a:t>
                      </a:r>
                      <a:r>
                        <a:rPr lang="pl-PL" sz="1800" kern="0" dirty="0" err="1">
                          <a:solidFill>
                            <a:schemeClr val="bg1"/>
                          </a:solidFill>
                          <a:effectLst/>
                          <a:latin typeface="+mn-lt"/>
                          <a:cs typeface="Calibri" panose="020F0502020204030204" pitchFamily="34" charset="0"/>
                        </a:rPr>
                        <a:t>H</a:t>
                      </a:r>
                      <a:r>
                        <a:rPr lang="pl-PL" sz="1800" b="1" i="0" u="none" strike="noStrike" kern="1200" dirty="0" err="1">
                          <a:solidFill>
                            <a:schemeClr val="bg1"/>
                          </a:solidFill>
                          <a:effectLst/>
                          <a:latin typeface="+mn-lt"/>
                          <a:ea typeface="+mn-ea"/>
                          <a:cs typeface="+mn-cs"/>
                        </a:rPr>
                        <a:t>ead</a:t>
                      </a:r>
                      <a:r>
                        <a:rPr lang="pl-PL" sz="1800" b="1" i="0" u="none" strike="noStrike" kern="1200" dirty="0">
                          <a:solidFill>
                            <a:schemeClr val="bg1"/>
                          </a:solidFill>
                          <a:effectLst/>
                          <a:latin typeface="+mn-lt"/>
                          <a:ea typeface="+mn-ea"/>
                          <a:cs typeface="+mn-cs"/>
                        </a:rPr>
                        <a:t> </a:t>
                      </a:r>
                      <a:r>
                        <a:rPr lang="pl-PL" sz="1800" b="1" i="0" u="none" strike="noStrike" kern="1200" dirty="0" err="1">
                          <a:solidFill>
                            <a:schemeClr val="bg1"/>
                          </a:solidFill>
                          <a:effectLst/>
                          <a:latin typeface="+mn-lt"/>
                          <a:ea typeface="+mn-ea"/>
                          <a:cs typeface="+mn-cs"/>
                        </a:rPr>
                        <a:t>Position</a:t>
                      </a:r>
                      <a:r>
                        <a:rPr lang="pl-PL" sz="1800" b="1" i="0" u="none" strike="noStrike" kern="1200" dirty="0">
                          <a:solidFill>
                            <a:schemeClr val="bg1"/>
                          </a:solidFill>
                          <a:effectLst/>
                          <a:latin typeface="+mn-lt"/>
                          <a:ea typeface="+mn-ea"/>
                          <a:cs typeface="+mn-cs"/>
                        </a:rPr>
                        <a:t> (</a:t>
                      </a:r>
                      <a:r>
                        <a:rPr lang="pl-PL" sz="1800" b="1" i="0" u="none" strike="noStrike" kern="1200" dirty="0" err="1">
                          <a:solidFill>
                            <a:schemeClr val="bg1"/>
                          </a:solidFill>
                          <a:effectLst/>
                          <a:latin typeface="+mn-lt"/>
                          <a:ea typeface="+mn-ea"/>
                          <a:cs typeface="+mn-cs"/>
                        </a:rPr>
                        <a:t>Elevated</a:t>
                      </a:r>
                      <a:r>
                        <a:rPr lang="pl-PL" sz="1800" b="1" i="0" u="none" strike="noStrike" kern="1200" dirty="0">
                          <a:solidFill>
                            <a:schemeClr val="bg1"/>
                          </a:solidFill>
                          <a:effectLst/>
                          <a:latin typeface="+mn-lt"/>
                          <a:ea typeface="+mn-ea"/>
                          <a:cs typeface="+mn-cs"/>
                        </a:rPr>
                        <a:t>):</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a:solidFill>
                            <a:schemeClr val="bg1"/>
                          </a:solidFill>
                          <a:effectLst/>
                          <a:latin typeface="+mn-lt"/>
                          <a:cs typeface="Calibri" panose="020F0502020204030204" pitchFamily="34" charset="0"/>
                        </a:rPr>
                        <a:t>+ /- </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kern="0" dirty="0">
                          <a:solidFill>
                            <a:schemeClr val="bg1"/>
                          </a:solidFill>
                          <a:effectLst/>
                          <a:latin typeface="+mn-lt"/>
                          <a:cs typeface="Calibri" panose="020F0502020204030204" pitchFamily="34" charset="0"/>
                        </a:rPr>
                        <a:t>no</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extLst>
                  <a:ext uri="{0D108BD9-81ED-4DB2-BD59-A6C34878D82A}">
                    <a16:rowId xmlns:a16="http://schemas.microsoft.com/office/drawing/2014/main" val="991754792"/>
                  </a:ext>
                </a:extLst>
              </a:tr>
              <a:tr h="517655">
                <a:tc>
                  <a:txBody>
                    <a:bodyPr/>
                    <a:lstStyle/>
                    <a:p>
                      <a:pPr algn="l"/>
                      <a:r>
                        <a:rPr lang="pl-PL" sz="1800" kern="0" dirty="0">
                          <a:solidFill>
                            <a:schemeClr val="bg1"/>
                          </a:solidFill>
                          <a:effectLst/>
                          <a:latin typeface="+mn-lt"/>
                          <a:cs typeface="Calibri" panose="020F0502020204030204" pitchFamily="34" charset="0"/>
                        </a:rPr>
                        <a:t> </a:t>
                      </a:r>
                      <a:r>
                        <a:rPr lang="pl-PL" sz="1800" b="1" i="0" u="none" strike="noStrike" kern="1200" dirty="0" err="1">
                          <a:solidFill>
                            <a:schemeClr val="bg1"/>
                          </a:solidFill>
                          <a:effectLst/>
                          <a:latin typeface="+mn-lt"/>
                          <a:ea typeface="+mn-ea"/>
                          <a:cs typeface="+mn-cs"/>
                        </a:rPr>
                        <a:t>Quantity</a:t>
                      </a:r>
                      <a:r>
                        <a:rPr lang="pl-PL" sz="1800" b="1" i="0" u="none" strike="noStrike" kern="1200" dirty="0">
                          <a:solidFill>
                            <a:schemeClr val="bg1"/>
                          </a:solidFill>
                          <a:effectLst/>
                          <a:latin typeface="+mn-lt"/>
                          <a:ea typeface="+mn-ea"/>
                          <a:cs typeface="+mn-cs"/>
                        </a:rPr>
                        <a:t> of Food</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b="0" i="0" u="none" strike="noStrike" kern="1200" dirty="0" err="1">
                          <a:solidFill>
                            <a:schemeClr val="bg1"/>
                          </a:solidFill>
                          <a:effectLst/>
                          <a:latin typeface="+mn-lt"/>
                          <a:ea typeface="+mn-ea"/>
                          <a:cs typeface="+mn-cs"/>
                        </a:rPr>
                        <a:t>differently</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b="0" i="0" u="none" strike="noStrike" kern="1200" dirty="0" err="1">
                          <a:solidFill>
                            <a:schemeClr val="bg1"/>
                          </a:solidFill>
                          <a:effectLst/>
                          <a:latin typeface="+mn-lt"/>
                          <a:ea typeface="+mn-ea"/>
                          <a:cs typeface="+mn-cs"/>
                        </a:rPr>
                        <a:t>differently</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extLst>
                  <a:ext uri="{0D108BD9-81ED-4DB2-BD59-A6C34878D82A}">
                    <a16:rowId xmlns:a16="http://schemas.microsoft.com/office/drawing/2014/main" val="1864538929"/>
                  </a:ext>
                </a:extLst>
              </a:tr>
              <a:tr h="517655">
                <a:tc>
                  <a:txBody>
                    <a:bodyPr/>
                    <a:lstStyle/>
                    <a:p>
                      <a:pPr algn="l"/>
                      <a:r>
                        <a:rPr lang="pl-PL" sz="1800" kern="0" dirty="0">
                          <a:solidFill>
                            <a:schemeClr val="bg1"/>
                          </a:solidFill>
                          <a:effectLst/>
                          <a:latin typeface="+mn-lt"/>
                          <a:cs typeface="Calibri" panose="020F0502020204030204" pitchFamily="34" charset="0"/>
                        </a:rPr>
                        <a:t> Time </a:t>
                      </a:r>
                      <a:r>
                        <a:rPr lang="pl-PL" sz="1800" kern="0" dirty="0" err="1">
                          <a:solidFill>
                            <a:schemeClr val="bg1"/>
                          </a:solidFill>
                          <a:effectLst/>
                          <a:latin typeface="+mn-lt"/>
                          <a:cs typeface="Calibri" panose="020F0502020204030204" pitchFamily="34" charset="0"/>
                        </a:rPr>
                        <a:t>after</a:t>
                      </a:r>
                      <a:r>
                        <a:rPr lang="pl-PL" sz="1800" kern="0" dirty="0">
                          <a:solidFill>
                            <a:schemeClr val="bg1"/>
                          </a:solidFill>
                          <a:effectLst/>
                          <a:latin typeface="+mn-lt"/>
                          <a:cs typeface="Calibri" panose="020F0502020204030204" pitchFamily="34" charset="0"/>
                        </a:rPr>
                        <a:t> a </a:t>
                      </a:r>
                      <a:r>
                        <a:rPr lang="pl-PL" sz="1800" kern="0" dirty="0" err="1">
                          <a:solidFill>
                            <a:schemeClr val="bg1"/>
                          </a:solidFill>
                          <a:effectLst/>
                          <a:latin typeface="+mn-lt"/>
                          <a:cs typeface="Calibri" panose="020F0502020204030204" pitchFamily="34" charset="0"/>
                        </a:rPr>
                        <a:t>Meal</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b="0" i="0" u="none" strike="noStrike" kern="1200" dirty="0" err="1">
                          <a:solidFill>
                            <a:schemeClr val="bg1"/>
                          </a:solidFill>
                          <a:effectLst/>
                          <a:latin typeface="+mn-lt"/>
                          <a:ea typeface="+mn-ea"/>
                          <a:cs typeface="+mn-cs"/>
                        </a:rPr>
                        <a:t>differently</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tc>
                  <a:txBody>
                    <a:bodyPr/>
                    <a:lstStyle/>
                    <a:p>
                      <a:pPr algn="ctr"/>
                      <a:r>
                        <a:rPr lang="pl-PL" sz="1800" b="0" i="0" u="none" strike="noStrike" kern="1200" dirty="0" err="1">
                          <a:solidFill>
                            <a:schemeClr val="bg1"/>
                          </a:solidFill>
                          <a:effectLst/>
                          <a:latin typeface="+mn-lt"/>
                          <a:ea typeface="+mn-ea"/>
                          <a:cs typeface="+mn-cs"/>
                        </a:rPr>
                        <a:t>differently</a:t>
                      </a:r>
                      <a:endParaRPr lang="pl-PL" sz="1800" kern="100" dirty="0">
                        <a:solidFill>
                          <a:schemeClr val="bg1"/>
                        </a:solidFill>
                        <a:effectLst/>
                        <a:latin typeface="+mn-lt"/>
                        <a:ea typeface="Calibri" panose="020F0502020204030204" pitchFamily="34" charset="0"/>
                        <a:cs typeface="Calibri" panose="020F0502020204030204" pitchFamily="34" charset="0"/>
                      </a:endParaRPr>
                    </a:p>
                  </a:txBody>
                  <a:tcPr marL="9262" marR="9262" marT="9262" marB="9262" anchor="ctr"/>
                </a:tc>
                <a:extLst>
                  <a:ext uri="{0D108BD9-81ED-4DB2-BD59-A6C34878D82A}">
                    <a16:rowId xmlns:a16="http://schemas.microsoft.com/office/drawing/2014/main" val="3192155391"/>
                  </a:ext>
                </a:extLst>
              </a:tr>
            </a:tbl>
          </a:graphicData>
        </a:graphic>
      </p:graphicFrame>
    </p:spTree>
    <p:extLst>
      <p:ext uri="{BB962C8B-B14F-4D97-AF65-F5344CB8AC3E}">
        <p14:creationId xmlns:p14="http://schemas.microsoft.com/office/powerpoint/2010/main" val="34737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0">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3" name="Picture 12">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4" name="Rectangle 14">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4FB0D61-1B16-EDCB-8F50-6693F453B106}"/>
              </a:ext>
            </a:extLst>
          </p:cNvPr>
          <p:cNvSpPr>
            <a:spLocks noGrp="1"/>
          </p:cNvSpPr>
          <p:nvPr>
            <p:ph type="title"/>
          </p:nvPr>
        </p:nvSpPr>
        <p:spPr>
          <a:xfrm>
            <a:off x="2413148" y="488000"/>
            <a:ext cx="8608037" cy="1077229"/>
          </a:xfrm>
        </p:spPr>
        <p:txBody>
          <a:bodyPr>
            <a:normAutofit/>
          </a:bodyPr>
          <a:lstStyle/>
          <a:p>
            <a:r>
              <a:rPr lang="pl-PL" sz="3600" b="0" i="0" u="none" strike="noStrike" dirty="0" err="1">
                <a:solidFill>
                  <a:srgbClr val="D1D5DB"/>
                </a:solidFill>
                <a:effectLst/>
              </a:rPr>
              <a:t>Cyclic</a:t>
            </a:r>
            <a:r>
              <a:rPr lang="pl-PL" sz="3600" b="0" i="0" u="none" strike="noStrike" dirty="0">
                <a:solidFill>
                  <a:srgbClr val="D1D5DB"/>
                </a:solidFill>
                <a:effectLst/>
              </a:rPr>
              <a:t> </a:t>
            </a:r>
            <a:r>
              <a:rPr lang="pl-PL" sz="3600" b="0" i="0" u="none" strike="noStrike" dirty="0" err="1">
                <a:solidFill>
                  <a:srgbClr val="D1D5DB"/>
                </a:solidFill>
                <a:effectLst/>
              </a:rPr>
              <a:t>Vomiting</a:t>
            </a:r>
            <a:r>
              <a:rPr lang="pl-PL" sz="3600" b="0" i="0" u="none" strike="noStrike" dirty="0">
                <a:solidFill>
                  <a:srgbClr val="D1D5DB"/>
                </a:solidFill>
                <a:effectLst/>
              </a:rPr>
              <a:t> </a:t>
            </a:r>
            <a:r>
              <a:rPr lang="pl-PL" sz="3600" b="0" i="0" u="none" strike="noStrike" dirty="0" err="1">
                <a:solidFill>
                  <a:srgbClr val="D1D5DB"/>
                </a:solidFill>
                <a:effectLst/>
              </a:rPr>
              <a:t>Syndrome</a:t>
            </a:r>
            <a:endParaRPr lang="pl-PL" sz="3600" dirty="0"/>
          </a:p>
        </p:txBody>
      </p:sp>
      <p:sp>
        <p:nvSpPr>
          <p:cNvPr id="26" name="Symbol zastępczy zawartości 2">
            <a:extLst>
              <a:ext uri="{FF2B5EF4-FFF2-40B4-BE49-F238E27FC236}">
                <a16:creationId xmlns:a16="http://schemas.microsoft.com/office/drawing/2014/main" id="{2A3D20F5-E589-5331-5938-407B4EDB278A}"/>
              </a:ext>
            </a:extLst>
          </p:cNvPr>
          <p:cNvSpPr>
            <a:spLocks noGrp="1"/>
          </p:cNvSpPr>
          <p:nvPr>
            <p:ph idx="1"/>
          </p:nvPr>
        </p:nvSpPr>
        <p:spPr>
          <a:xfrm>
            <a:off x="1318467" y="1579419"/>
            <a:ext cx="5891820" cy="5001490"/>
          </a:xfrm>
        </p:spPr>
        <p:txBody>
          <a:bodyPr>
            <a:normAutofit fontScale="92500" lnSpcReduction="10000"/>
          </a:bodyPr>
          <a:lstStyle/>
          <a:p>
            <a:pPr marL="0" indent="0" algn="l">
              <a:buNone/>
            </a:pPr>
            <a:r>
              <a:rPr lang="pl-PL" b="0" i="0" u="none" strike="noStrike" dirty="0" err="1">
                <a:solidFill>
                  <a:srgbClr val="D1D5DB"/>
                </a:solidFill>
                <a:effectLst/>
              </a:rPr>
              <a:t>Cyclic</a:t>
            </a:r>
            <a:r>
              <a:rPr lang="pl-PL" b="0" i="0" u="none" strike="noStrike" dirty="0">
                <a:solidFill>
                  <a:srgbClr val="D1D5DB"/>
                </a:solidFill>
                <a:effectLst/>
              </a:rPr>
              <a:t> </a:t>
            </a:r>
            <a:r>
              <a:rPr lang="pl-PL" b="0" i="0" u="none" strike="noStrike" dirty="0" err="1">
                <a:solidFill>
                  <a:srgbClr val="D1D5DB"/>
                </a:solidFill>
                <a:effectLst/>
              </a:rPr>
              <a:t>Vomiting</a:t>
            </a:r>
            <a:r>
              <a:rPr lang="pl-PL" b="0" i="0" u="none" strike="noStrike" dirty="0">
                <a:solidFill>
                  <a:srgbClr val="D1D5DB"/>
                </a:solidFill>
                <a:effectLst/>
              </a:rPr>
              <a:t> </a:t>
            </a:r>
            <a:r>
              <a:rPr lang="pl-PL" b="0" i="0" u="none" strike="noStrike" dirty="0" err="1">
                <a:solidFill>
                  <a:srgbClr val="D1D5DB"/>
                </a:solidFill>
                <a:effectLst/>
              </a:rPr>
              <a:t>Syndrome</a:t>
            </a:r>
            <a:r>
              <a:rPr lang="pl-PL" b="0" i="0" u="none" strike="noStrike" dirty="0">
                <a:solidFill>
                  <a:srgbClr val="D1D5DB"/>
                </a:solidFill>
                <a:effectLst/>
              </a:rPr>
              <a:t> (CVS) </a:t>
            </a:r>
            <a:r>
              <a:rPr lang="pl-PL" b="0" i="0" u="none" strike="noStrike" dirty="0" err="1">
                <a:solidFill>
                  <a:srgbClr val="D1D5DB"/>
                </a:solidFill>
                <a:effectLst/>
              </a:rPr>
              <a:t>involves</a:t>
            </a:r>
            <a:r>
              <a:rPr lang="pl-PL" b="0" i="0" u="none" strike="noStrike" dirty="0">
                <a:solidFill>
                  <a:srgbClr val="D1D5DB"/>
                </a:solidFill>
                <a:effectLst/>
              </a:rPr>
              <a:t> </a:t>
            </a:r>
            <a:r>
              <a:rPr lang="pl-PL" b="0" i="0" u="none" strike="noStrike" dirty="0" err="1">
                <a:solidFill>
                  <a:srgbClr val="D1D5DB"/>
                </a:solidFill>
                <a:effectLst/>
              </a:rPr>
              <a:t>recurrent</a:t>
            </a:r>
            <a:r>
              <a:rPr lang="pl-PL" b="0" i="0" u="none" strike="noStrike" dirty="0">
                <a:solidFill>
                  <a:srgbClr val="D1D5DB"/>
                </a:solidFill>
                <a:effectLst/>
              </a:rPr>
              <a:t> </a:t>
            </a:r>
            <a:r>
              <a:rPr lang="pl-PL" b="0" i="0" u="none" strike="noStrike" dirty="0" err="1">
                <a:solidFill>
                  <a:srgbClr val="D1D5DB"/>
                </a:solidFill>
                <a:effectLst/>
              </a:rPr>
              <a:t>episodes</a:t>
            </a:r>
            <a:r>
              <a:rPr lang="pl-PL" b="0" i="0" u="none" strike="noStrike" dirty="0">
                <a:solidFill>
                  <a:srgbClr val="D1D5DB"/>
                </a:solidFill>
                <a:effectLst/>
              </a:rPr>
              <a:t> of </a:t>
            </a:r>
            <a:r>
              <a:rPr lang="pl-PL" b="0" i="0" u="none" strike="noStrike" dirty="0" err="1">
                <a:solidFill>
                  <a:srgbClr val="D1D5DB"/>
                </a:solidFill>
                <a:effectLst/>
              </a:rPr>
              <a:t>intense</a:t>
            </a:r>
            <a:r>
              <a:rPr lang="pl-PL" b="0" i="0" u="none" strike="noStrike" dirty="0">
                <a:solidFill>
                  <a:srgbClr val="D1D5DB"/>
                </a:solidFill>
                <a:effectLst/>
              </a:rPr>
              <a:t> </a:t>
            </a:r>
            <a:r>
              <a:rPr lang="pl-PL" b="0" i="0" u="none" strike="noStrike" dirty="0" err="1">
                <a:solidFill>
                  <a:srgbClr val="D1D5DB"/>
                </a:solidFill>
                <a:effectLst/>
              </a:rPr>
              <a:t>nausea</a:t>
            </a:r>
            <a:r>
              <a:rPr lang="pl-PL" b="0" i="0" u="none" strike="noStrike" dirty="0">
                <a:solidFill>
                  <a:srgbClr val="D1D5DB"/>
                </a:solidFill>
                <a:effectLst/>
              </a:rPr>
              <a:t> and </a:t>
            </a:r>
            <a:r>
              <a:rPr lang="pl-PL" b="0" i="0" u="none" strike="noStrike" dirty="0" err="1">
                <a:solidFill>
                  <a:srgbClr val="D1D5DB"/>
                </a:solidFill>
                <a:effectLst/>
              </a:rPr>
              <a:t>vomiting</a:t>
            </a:r>
            <a:r>
              <a:rPr lang="pl-PL" b="0" i="0" u="none" strike="noStrike" dirty="0">
                <a:solidFill>
                  <a:srgbClr val="D1D5DB"/>
                </a:solidFill>
                <a:effectLst/>
              </a:rPr>
              <a:t> </a:t>
            </a:r>
            <a:r>
              <a:rPr lang="pl-PL" b="0" i="0" u="none" strike="noStrike" dirty="0" err="1">
                <a:solidFill>
                  <a:srgbClr val="D1D5DB"/>
                </a:solidFill>
                <a:effectLst/>
              </a:rPr>
              <a:t>lasting</a:t>
            </a:r>
            <a:r>
              <a:rPr lang="pl-PL" b="0" i="0" u="none" strike="noStrike" dirty="0">
                <a:solidFill>
                  <a:srgbClr val="D1D5DB"/>
                </a:solidFill>
                <a:effectLst/>
              </a:rPr>
              <a:t> from </a:t>
            </a:r>
            <a:r>
              <a:rPr lang="pl-PL" b="0" i="0" u="none" strike="noStrike" dirty="0" err="1">
                <a:solidFill>
                  <a:srgbClr val="D1D5DB"/>
                </a:solidFill>
                <a:effectLst/>
              </a:rPr>
              <a:t>several</a:t>
            </a:r>
            <a:r>
              <a:rPr lang="pl-PL" b="0" i="0" u="none" strike="noStrike" dirty="0">
                <a:solidFill>
                  <a:srgbClr val="D1D5DB"/>
                </a:solidFill>
                <a:effectLst/>
              </a:rPr>
              <a:t> </a:t>
            </a:r>
            <a:r>
              <a:rPr lang="pl-PL" b="0" i="0" u="none" strike="noStrike" dirty="0" err="1">
                <a:solidFill>
                  <a:srgbClr val="D1D5DB"/>
                </a:solidFill>
                <a:effectLst/>
              </a:rPr>
              <a:t>hours</a:t>
            </a:r>
            <a:r>
              <a:rPr lang="pl-PL" b="0" i="0" u="none" strike="noStrike" dirty="0">
                <a:solidFill>
                  <a:srgbClr val="D1D5DB"/>
                </a:solidFill>
                <a:effectLst/>
              </a:rPr>
              <a:t> to </a:t>
            </a:r>
            <a:r>
              <a:rPr lang="pl-PL" b="0" i="0" u="none" strike="noStrike" dirty="0" err="1">
                <a:solidFill>
                  <a:srgbClr val="D1D5DB"/>
                </a:solidFill>
                <a:effectLst/>
              </a:rPr>
              <a:t>several</a:t>
            </a:r>
            <a:r>
              <a:rPr lang="pl-PL" b="0" i="0" u="none" strike="noStrike" dirty="0">
                <a:solidFill>
                  <a:srgbClr val="D1D5DB"/>
                </a:solidFill>
                <a:effectLst/>
              </a:rPr>
              <a:t> </a:t>
            </a:r>
            <a:r>
              <a:rPr lang="pl-PL" b="0" i="0" u="none" strike="noStrike" dirty="0" err="1">
                <a:solidFill>
                  <a:srgbClr val="D1D5DB"/>
                </a:solidFill>
                <a:effectLst/>
              </a:rPr>
              <a:t>days</a:t>
            </a:r>
            <a:r>
              <a:rPr lang="pl-PL" b="0" i="0" u="none" strike="noStrike" dirty="0">
                <a:solidFill>
                  <a:srgbClr val="D1D5DB"/>
                </a:solidFill>
                <a:effectLst/>
              </a:rPr>
              <a:t>, </a:t>
            </a:r>
            <a:r>
              <a:rPr lang="pl-PL" b="0" i="0" u="none" strike="noStrike" dirty="0" err="1">
                <a:solidFill>
                  <a:srgbClr val="D1D5DB"/>
                </a:solidFill>
                <a:effectLst/>
              </a:rPr>
              <a:t>separated</a:t>
            </a:r>
            <a:r>
              <a:rPr lang="pl-PL" b="0" i="0" u="none" strike="noStrike" dirty="0">
                <a:solidFill>
                  <a:srgbClr val="D1D5DB"/>
                </a:solidFill>
                <a:effectLst/>
              </a:rPr>
              <a:t> by symptom-</a:t>
            </a:r>
            <a:r>
              <a:rPr lang="pl-PL" b="0" i="0" u="none" strike="noStrike" dirty="0" err="1">
                <a:solidFill>
                  <a:srgbClr val="D1D5DB"/>
                </a:solidFill>
                <a:effectLst/>
              </a:rPr>
              <a:t>free</a:t>
            </a:r>
            <a:r>
              <a:rPr lang="pl-PL" b="0" i="0" u="none" strike="noStrike" dirty="0">
                <a:solidFill>
                  <a:srgbClr val="D1D5DB"/>
                </a:solidFill>
                <a:effectLst/>
              </a:rPr>
              <a:t> </a:t>
            </a:r>
            <a:r>
              <a:rPr lang="pl-PL" b="0" i="0" u="none" strike="noStrike" dirty="0" err="1">
                <a:solidFill>
                  <a:srgbClr val="D1D5DB"/>
                </a:solidFill>
                <a:effectLst/>
              </a:rPr>
              <a:t>periods</a:t>
            </a:r>
            <a:r>
              <a:rPr lang="pl-PL" b="0" i="0" u="none" strike="noStrike" dirty="0">
                <a:solidFill>
                  <a:srgbClr val="D1D5DB"/>
                </a:solidFill>
                <a:effectLst/>
              </a:rPr>
              <a:t> </a:t>
            </a:r>
            <a:r>
              <a:rPr lang="pl-PL" b="0" i="0" u="none" strike="noStrike" dirty="0" err="1">
                <a:solidFill>
                  <a:srgbClr val="D1D5DB"/>
                </a:solidFill>
                <a:effectLst/>
              </a:rPr>
              <a:t>that</a:t>
            </a:r>
            <a:r>
              <a:rPr lang="pl-PL" b="0" i="0" u="none" strike="noStrike" dirty="0">
                <a:solidFill>
                  <a:srgbClr val="D1D5DB"/>
                </a:solidFill>
                <a:effectLst/>
              </a:rPr>
              <a:t> </a:t>
            </a:r>
            <a:r>
              <a:rPr lang="pl-PL" b="0" i="0" u="none" strike="noStrike" dirty="0" err="1">
                <a:solidFill>
                  <a:srgbClr val="D1D5DB"/>
                </a:solidFill>
                <a:effectLst/>
              </a:rPr>
              <a:t>can</a:t>
            </a:r>
            <a:r>
              <a:rPr lang="pl-PL" b="0" i="0" u="none" strike="noStrike" dirty="0">
                <a:solidFill>
                  <a:srgbClr val="D1D5DB"/>
                </a:solidFill>
                <a:effectLst/>
              </a:rPr>
              <a:t> </a:t>
            </a:r>
            <a:r>
              <a:rPr lang="pl-PL" b="0" i="0" u="none" strike="noStrike" dirty="0" err="1">
                <a:solidFill>
                  <a:srgbClr val="D1D5DB"/>
                </a:solidFill>
                <a:effectLst/>
              </a:rPr>
              <a:t>last</a:t>
            </a:r>
            <a:r>
              <a:rPr lang="pl-PL" b="0" i="0" u="none" strike="noStrike" dirty="0">
                <a:solidFill>
                  <a:srgbClr val="D1D5DB"/>
                </a:solidFill>
                <a:effectLst/>
              </a:rPr>
              <a:t> from </a:t>
            </a:r>
            <a:r>
              <a:rPr lang="pl-PL" b="0" i="0" u="none" strike="noStrike" dirty="0" err="1">
                <a:solidFill>
                  <a:srgbClr val="D1D5DB"/>
                </a:solidFill>
                <a:effectLst/>
              </a:rPr>
              <a:t>several</a:t>
            </a:r>
            <a:r>
              <a:rPr lang="pl-PL" b="0" i="0" u="none" strike="noStrike" dirty="0">
                <a:solidFill>
                  <a:srgbClr val="D1D5DB"/>
                </a:solidFill>
                <a:effectLst/>
              </a:rPr>
              <a:t> </a:t>
            </a:r>
            <a:r>
              <a:rPr lang="pl-PL" b="0" i="0" u="none" strike="noStrike" dirty="0" err="1">
                <a:solidFill>
                  <a:srgbClr val="D1D5DB"/>
                </a:solidFill>
                <a:effectLst/>
              </a:rPr>
              <a:t>weeks</a:t>
            </a:r>
            <a:r>
              <a:rPr lang="pl-PL" b="0" i="0" u="none" strike="noStrike" dirty="0">
                <a:solidFill>
                  <a:srgbClr val="D1D5DB"/>
                </a:solidFill>
                <a:effectLst/>
              </a:rPr>
              <a:t> to </a:t>
            </a:r>
            <a:r>
              <a:rPr lang="pl-PL" b="0" i="0" u="none" strike="noStrike" dirty="0" err="1">
                <a:solidFill>
                  <a:srgbClr val="D1D5DB"/>
                </a:solidFill>
                <a:effectLst/>
              </a:rPr>
              <a:t>several</a:t>
            </a:r>
            <a:r>
              <a:rPr lang="pl-PL" b="0" i="0" u="none" strike="noStrike" dirty="0">
                <a:solidFill>
                  <a:srgbClr val="D1D5DB"/>
                </a:solidFill>
                <a:effectLst/>
              </a:rPr>
              <a:t> </a:t>
            </a:r>
            <a:r>
              <a:rPr lang="pl-PL" b="0" i="0" u="none" strike="noStrike" dirty="0" err="1">
                <a:solidFill>
                  <a:srgbClr val="D1D5DB"/>
                </a:solidFill>
                <a:effectLst/>
              </a:rPr>
              <a:t>months</a:t>
            </a:r>
            <a:r>
              <a:rPr lang="pl-PL" b="0" i="0" u="none" strike="noStrike" dirty="0">
                <a:solidFill>
                  <a:srgbClr val="D1D5DB"/>
                </a:solidFill>
                <a:effectLst/>
              </a:rPr>
              <a:t>.</a:t>
            </a:r>
          </a:p>
          <a:p>
            <a:pPr algn="l"/>
            <a:r>
              <a:rPr lang="pl-PL" b="0" i="0" u="none" strike="noStrike" dirty="0">
                <a:solidFill>
                  <a:srgbClr val="D1D5DB"/>
                </a:solidFill>
                <a:effectLst/>
              </a:rPr>
              <a:t>The </a:t>
            </a:r>
            <a:r>
              <a:rPr lang="pl-PL" b="0" i="0" u="none" strike="noStrike" dirty="0" err="1">
                <a:solidFill>
                  <a:srgbClr val="D1D5DB"/>
                </a:solidFill>
                <a:effectLst/>
              </a:rPr>
              <a:t>frequency</a:t>
            </a:r>
            <a:r>
              <a:rPr lang="pl-PL" b="0" i="0" u="none" strike="noStrike" dirty="0">
                <a:solidFill>
                  <a:srgbClr val="D1D5DB"/>
                </a:solidFill>
                <a:effectLst/>
              </a:rPr>
              <a:t> of </a:t>
            </a:r>
            <a:r>
              <a:rPr lang="pl-PL" b="0" i="0" u="none" strike="noStrike" dirty="0" err="1">
                <a:solidFill>
                  <a:srgbClr val="D1D5DB"/>
                </a:solidFill>
                <a:effectLst/>
              </a:rPr>
              <a:t>these</a:t>
            </a:r>
            <a:r>
              <a:rPr lang="pl-PL" b="0" i="0" u="none" strike="noStrike" dirty="0">
                <a:solidFill>
                  <a:srgbClr val="D1D5DB"/>
                </a:solidFill>
                <a:effectLst/>
              </a:rPr>
              <a:t> </a:t>
            </a:r>
            <a:r>
              <a:rPr lang="pl-PL" b="0" i="0" u="none" strike="noStrike" dirty="0" err="1">
                <a:solidFill>
                  <a:srgbClr val="D1D5DB"/>
                </a:solidFill>
                <a:effectLst/>
              </a:rPr>
              <a:t>episodes</a:t>
            </a:r>
            <a:r>
              <a:rPr lang="pl-PL" b="0" i="0" u="none" strike="noStrike" dirty="0">
                <a:solidFill>
                  <a:srgbClr val="D1D5DB"/>
                </a:solidFill>
                <a:effectLst/>
              </a:rPr>
              <a:t> </a:t>
            </a:r>
            <a:r>
              <a:rPr lang="pl-PL" b="0" i="0" u="none" strike="noStrike" dirty="0" err="1">
                <a:solidFill>
                  <a:srgbClr val="D1D5DB"/>
                </a:solidFill>
                <a:effectLst/>
              </a:rPr>
              <a:t>varies</a:t>
            </a:r>
            <a:r>
              <a:rPr lang="pl-PL" b="0" i="0" u="none" strike="noStrike" dirty="0">
                <a:solidFill>
                  <a:srgbClr val="D1D5DB"/>
                </a:solidFill>
                <a:effectLst/>
              </a:rPr>
              <a:t> from 1 to 70 per </a:t>
            </a:r>
            <a:r>
              <a:rPr lang="pl-PL" b="0" i="0" u="none" strike="noStrike" dirty="0" err="1">
                <a:solidFill>
                  <a:srgbClr val="D1D5DB"/>
                </a:solidFill>
                <a:effectLst/>
              </a:rPr>
              <a:t>year</a:t>
            </a:r>
            <a:r>
              <a:rPr lang="pl-PL" b="0" i="0" u="none" strike="noStrike" dirty="0">
                <a:solidFill>
                  <a:srgbClr val="D1D5DB"/>
                </a:solidFill>
                <a:effectLst/>
              </a:rPr>
              <a:t>, with </a:t>
            </a:r>
            <a:r>
              <a:rPr lang="pl-PL" b="0" i="0" u="none" strike="noStrike" dirty="0" err="1">
                <a:solidFill>
                  <a:srgbClr val="D1D5DB"/>
                </a:solidFill>
                <a:effectLst/>
              </a:rPr>
              <a:t>an</a:t>
            </a:r>
            <a:r>
              <a:rPr lang="pl-PL" b="0" i="0" u="none" strike="noStrike" dirty="0">
                <a:solidFill>
                  <a:srgbClr val="D1D5DB"/>
                </a:solidFill>
                <a:effectLst/>
              </a:rPr>
              <a:t> </a:t>
            </a:r>
            <a:r>
              <a:rPr lang="pl-PL" b="0" i="0" u="none" strike="noStrike" dirty="0" err="1">
                <a:solidFill>
                  <a:srgbClr val="D1D5DB"/>
                </a:solidFill>
                <a:effectLst/>
              </a:rPr>
              <a:t>average</a:t>
            </a:r>
            <a:r>
              <a:rPr lang="pl-PL" b="0" i="0" u="none" strike="noStrike" dirty="0">
                <a:solidFill>
                  <a:srgbClr val="D1D5DB"/>
                </a:solidFill>
                <a:effectLst/>
              </a:rPr>
              <a:t> of </a:t>
            </a:r>
            <a:r>
              <a:rPr lang="pl-PL" b="0" i="0" u="none" strike="noStrike" dirty="0" err="1">
                <a:solidFill>
                  <a:srgbClr val="D1D5DB"/>
                </a:solidFill>
                <a:effectLst/>
              </a:rPr>
              <a:t>several</a:t>
            </a:r>
            <a:r>
              <a:rPr lang="pl-PL" b="0" i="0" u="none" strike="noStrike" dirty="0">
                <a:solidFill>
                  <a:srgbClr val="D1D5DB"/>
                </a:solidFill>
                <a:effectLst/>
              </a:rPr>
              <a:t> </a:t>
            </a:r>
            <a:r>
              <a:rPr lang="pl-PL" b="0" i="0" u="none" strike="noStrike" dirty="0" err="1">
                <a:solidFill>
                  <a:srgbClr val="D1D5DB"/>
                </a:solidFill>
                <a:effectLst/>
              </a:rPr>
              <a:t>episodes</a:t>
            </a:r>
            <a:r>
              <a:rPr lang="pl-PL" b="0" i="0" u="none" strike="noStrike" dirty="0">
                <a:solidFill>
                  <a:srgbClr val="D1D5DB"/>
                </a:solidFill>
                <a:effectLst/>
              </a:rPr>
              <a:t> </a:t>
            </a:r>
            <a:r>
              <a:rPr lang="pl-PL" b="0" i="0" u="none" strike="noStrike" dirty="0" err="1">
                <a:solidFill>
                  <a:srgbClr val="D1D5DB"/>
                </a:solidFill>
                <a:effectLst/>
              </a:rPr>
              <a:t>annually</a:t>
            </a:r>
            <a:r>
              <a:rPr lang="pl-PL" b="0" i="0" u="none" strike="noStrike" dirty="0">
                <a:solidFill>
                  <a:srgbClr val="D1D5DB"/>
                </a:solidFill>
                <a:effectLst/>
              </a:rPr>
              <a:t>.</a:t>
            </a:r>
          </a:p>
          <a:p>
            <a:pPr algn="l"/>
            <a:r>
              <a:rPr lang="pl-PL" b="0" i="0" u="none" strike="noStrike" dirty="0">
                <a:solidFill>
                  <a:srgbClr val="D1D5DB"/>
                </a:solidFill>
                <a:effectLst/>
              </a:rPr>
              <a:t>The </a:t>
            </a:r>
            <a:r>
              <a:rPr lang="pl-PL" b="0" i="0" u="none" strike="noStrike" dirty="0" err="1">
                <a:solidFill>
                  <a:srgbClr val="D1D5DB"/>
                </a:solidFill>
                <a:effectLst/>
              </a:rPr>
              <a:t>exact</a:t>
            </a:r>
            <a:r>
              <a:rPr lang="pl-PL" b="0" i="0" u="none" strike="noStrike" dirty="0">
                <a:solidFill>
                  <a:srgbClr val="D1D5DB"/>
                </a:solidFill>
                <a:effectLst/>
              </a:rPr>
              <a:t> </a:t>
            </a:r>
            <a:r>
              <a:rPr lang="pl-PL" b="0" i="0" u="none" strike="noStrike" dirty="0" err="1">
                <a:solidFill>
                  <a:srgbClr val="D1D5DB"/>
                </a:solidFill>
                <a:effectLst/>
              </a:rPr>
              <a:t>cause</a:t>
            </a:r>
            <a:r>
              <a:rPr lang="pl-PL" b="0" i="0" u="none" strike="noStrike" dirty="0">
                <a:solidFill>
                  <a:srgbClr val="D1D5DB"/>
                </a:solidFill>
                <a:effectLst/>
              </a:rPr>
              <a:t> (</a:t>
            </a:r>
            <a:r>
              <a:rPr lang="pl-PL" b="0" i="0" u="none" strike="noStrike" dirty="0" err="1">
                <a:solidFill>
                  <a:srgbClr val="D1D5DB"/>
                </a:solidFill>
                <a:effectLst/>
              </a:rPr>
              <a:t>etiology</a:t>
            </a:r>
            <a:r>
              <a:rPr lang="pl-PL" b="0" i="0" u="none" strike="noStrike" dirty="0">
                <a:solidFill>
                  <a:srgbClr val="D1D5DB"/>
                </a:solidFill>
                <a:effectLst/>
              </a:rPr>
              <a:t>) of CVS </a:t>
            </a:r>
            <a:r>
              <a:rPr lang="pl-PL" b="0" i="0" u="none" strike="noStrike" dirty="0" err="1">
                <a:solidFill>
                  <a:srgbClr val="D1D5DB"/>
                </a:solidFill>
                <a:effectLst/>
              </a:rPr>
              <a:t>has</a:t>
            </a:r>
            <a:r>
              <a:rPr lang="pl-PL" b="0" i="0" u="none" strike="noStrike" dirty="0">
                <a:solidFill>
                  <a:srgbClr val="D1D5DB"/>
                </a:solidFill>
                <a:effectLst/>
              </a:rPr>
              <a:t> not </a:t>
            </a:r>
            <a:r>
              <a:rPr lang="pl-PL" b="0" i="0" u="none" strike="noStrike" dirty="0" err="1">
                <a:solidFill>
                  <a:srgbClr val="D1D5DB"/>
                </a:solidFill>
                <a:effectLst/>
              </a:rPr>
              <a:t>been</a:t>
            </a:r>
            <a:r>
              <a:rPr lang="pl-PL" b="0" i="0" u="none" strike="noStrike" dirty="0">
                <a:solidFill>
                  <a:srgbClr val="D1D5DB"/>
                </a:solidFill>
                <a:effectLst/>
              </a:rPr>
              <a:t> </a:t>
            </a:r>
            <a:r>
              <a:rPr lang="pl-PL" b="0" i="0" u="none" strike="noStrike" dirty="0" err="1">
                <a:solidFill>
                  <a:srgbClr val="D1D5DB"/>
                </a:solidFill>
                <a:effectLst/>
              </a:rPr>
              <a:t>fully</a:t>
            </a:r>
            <a:r>
              <a:rPr lang="pl-PL" b="0" i="0" u="none" strike="noStrike" dirty="0">
                <a:solidFill>
                  <a:srgbClr val="D1D5DB"/>
                </a:solidFill>
                <a:effectLst/>
              </a:rPr>
              <a:t> </a:t>
            </a:r>
            <a:r>
              <a:rPr lang="pl-PL" b="0" i="0" u="none" strike="noStrike" dirty="0" err="1">
                <a:solidFill>
                  <a:srgbClr val="D1D5DB"/>
                </a:solidFill>
                <a:effectLst/>
              </a:rPr>
              <a:t>understood</a:t>
            </a:r>
            <a:r>
              <a:rPr lang="pl-PL" b="0" i="0" u="none" strike="noStrike" dirty="0">
                <a:solidFill>
                  <a:srgbClr val="D1D5DB"/>
                </a:solidFill>
                <a:effectLst/>
              </a:rPr>
              <a:t>.</a:t>
            </a:r>
          </a:p>
          <a:p>
            <a:pPr algn="l"/>
            <a:r>
              <a:rPr lang="pl-PL" b="0" i="0" u="none" strike="noStrike" dirty="0">
                <a:solidFill>
                  <a:srgbClr val="D1D5DB"/>
                </a:solidFill>
                <a:effectLst/>
              </a:rPr>
              <a:t>The </a:t>
            </a:r>
            <a:r>
              <a:rPr lang="pl-PL" b="0" i="0" u="none" strike="noStrike" dirty="0" err="1">
                <a:solidFill>
                  <a:srgbClr val="D1D5DB"/>
                </a:solidFill>
                <a:effectLst/>
              </a:rPr>
              <a:t>incidence</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a:t>
            </a:r>
            <a:r>
              <a:rPr lang="pl-PL" b="0" i="0" u="none" strike="noStrike" dirty="0" err="1">
                <a:solidFill>
                  <a:srgbClr val="D1D5DB"/>
                </a:solidFill>
                <a:effectLst/>
              </a:rPr>
              <a:t>estimated</a:t>
            </a:r>
            <a:r>
              <a:rPr lang="pl-PL" b="0" i="0" u="none" strike="noStrike" dirty="0">
                <a:solidFill>
                  <a:srgbClr val="D1D5DB"/>
                </a:solidFill>
                <a:effectLst/>
              </a:rPr>
              <a:t> to be 2-6%, with a </a:t>
            </a:r>
            <a:r>
              <a:rPr lang="pl-PL" b="0" i="0" u="none" strike="noStrike" dirty="0" err="1">
                <a:solidFill>
                  <a:srgbClr val="D1D5DB"/>
                </a:solidFill>
                <a:effectLst/>
              </a:rPr>
              <a:t>higher</a:t>
            </a:r>
            <a:r>
              <a:rPr lang="pl-PL" b="0" i="0" u="none" strike="noStrike" dirty="0">
                <a:solidFill>
                  <a:srgbClr val="D1D5DB"/>
                </a:solidFill>
                <a:effectLst/>
              </a:rPr>
              <a:t> </a:t>
            </a:r>
            <a:r>
              <a:rPr lang="pl-PL" b="0" i="0" u="none" strike="noStrike" dirty="0" err="1">
                <a:solidFill>
                  <a:srgbClr val="D1D5DB"/>
                </a:solidFill>
                <a:effectLst/>
              </a:rPr>
              <a:t>prevalence</a:t>
            </a:r>
            <a:r>
              <a:rPr lang="pl-PL" b="0" i="0" u="none" strike="noStrike" dirty="0">
                <a:solidFill>
                  <a:srgbClr val="D1D5DB"/>
                </a:solidFill>
                <a:effectLst/>
              </a:rPr>
              <a:t> </a:t>
            </a:r>
            <a:r>
              <a:rPr lang="pl-PL" b="0" i="0" u="none" strike="noStrike" dirty="0" err="1">
                <a:solidFill>
                  <a:srgbClr val="D1D5DB"/>
                </a:solidFill>
                <a:effectLst/>
              </a:rPr>
              <a:t>among</a:t>
            </a:r>
            <a:r>
              <a:rPr lang="pl-PL" b="0" i="0" u="none" strike="noStrike" dirty="0">
                <a:solidFill>
                  <a:srgbClr val="D1D5DB"/>
                </a:solidFill>
                <a:effectLst/>
              </a:rPr>
              <a:t> </a:t>
            </a:r>
            <a:r>
              <a:rPr lang="pl-PL" b="0" i="0" u="none" strike="noStrike" dirty="0" err="1">
                <a:solidFill>
                  <a:srgbClr val="D1D5DB"/>
                </a:solidFill>
                <a:effectLst/>
              </a:rPr>
              <a:t>preschool</a:t>
            </a:r>
            <a:r>
              <a:rPr lang="pl-PL" b="0" i="0" u="none" strike="noStrike" dirty="0">
                <a:solidFill>
                  <a:srgbClr val="D1D5DB"/>
                </a:solidFill>
                <a:effectLst/>
              </a:rPr>
              <a:t> and </a:t>
            </a:r>
            <a:r>
              <a:rPr lang="pl-PL" b="0" i="0" u="none" strike="noStrike" dirty="0" err="1">
                <a:solidFill>
                  <a:srgbClr val="D1D5DB"/>
                </a:solidFill>
                <a:effectLst/>
              </a:rPr>
              <a:t>school-age</a:t>
            </a:r>
            <a:r>
              <a:rPr lang="pl-PL" b="0" i="0" u="none" strike="noStrike" dirty="0">
                <a:solidFill>
                  <a:srgbClr val="D1D5DB"/>
                </a:solidFill>
                <a:effectLst/>
              </a:rPr>
              <a:t> </a:t>
            </a:r>
            <a:r>
              <a:rPr lang="pl-PL" b="0" i="0" u="none" strike="noStrike" dirty="0" err="1">
                <a:solidFill>
                  <a:srgbClr val="D1D5DB"/>
                </a:solidFill>
                <a:effectLst/>
              </a:rPr>
              <a:t>children</a:t>
            </a:r>
            <a:r>
              <a:rPr lang="pl-PL" b="0" i="0" u="none" strike="noStrike" dirty="0">
                <a:solidFill>
                  <a:srgbClr val="D1D5DB"/>
                </a:solidFill>
                <a:effectLst/>
              </a:rPr>
              <a:t>.</a:t>
            </a:r>
          </a:p>
          <a:p>
            <a:pPr marL="0" indent="0">
              <a:lnSpc>
                <a:spcPct val="110000"/>
              </a:lnSpc>
              <a:buNone/>
            </a:pPr>
            <a:endParaRPr lang="pl-PL" sz="1200" dirty="0"/>
          </a:p>
        </p:txBody>
      </p:sp>
      <p:sp>
        <p:nvSpPr>
          <p:cNvPr id="21" name="Rectangle 20">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43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07233FA-CF64-B1C0-204F-69404DF9E0DF}"/>
              </a:ext>
            </a:extLst>
          </p:cNvPr>
          <p:cNvSpPr>
            <a:spLocks noGrp="1"/>
          </p:cNvSpPr>
          <p:nvPr>
            <p:ph idx="1"/>
          </p:nvPr>
        </p:nvSpPr>
        <p:spPr>
          <a:xfrm>
            <a:off x="1180407" y="1885285"/>
            <a:ext cx="9389732" cy="4484715"/>
          </a:xfrm>
        </p:spPr>
        <p:txBody>
          <a:bodyPr>
            <a:noAutofit/>
          </a:bodyPr>
          <a:lstStyle/>
          <a:p>
            <a:pPr marL="0" indent="0" algn="l">
              <a:buNone/>
            </a:pPr>
            <a:r>
              <a:rPr lang="pl-PL" b="0" i="0" u="none" strike="noStrike" dirty="0">
                <a:solidFill>
                  <a:srgbClr val="D1D5DB"/>
                </a:solidFill>
                <a:effectLst/>
              </a:rPr>
              <a:t>The </a:t>
            </a:r>
            <a:r>
              <a:rPr lang="pl-PL" b="0" i="0" u="none" strike="noStrike" dirty="0" err="1">
                <a:solidFill>
                  <a:srgbClr val="D1D5DB"/>
                </a:solidFill>
                <a:effectLst/>
              </a:rPr>
              <a:t>attacks</a:t>
            </a:r>
            <a:r>
              <a:rPr lang="pl-PL" b="0" i="0" u="none" strike="noStrike" dirty="0">
                <a:solidFill>
                  <a:srgbClr val="D1D5DB"/>
                </a:solidFill>
                <a:effectLst/>
              </a:rPr>
              <a:t> </a:t>
            </a:r>
            <a:r>
              <a:rPr lang="pl-PL" b="0" i="0" u="none" strike="noStrike" dirty="0" err="1">
                <a:solidFill>
                  <a:srgbClr val="D1D5DB"/>
                </a:solidFill>
                <a:effectLst/>
              </a:rPr>
              <a:t>often</a:t>
            </a:r>
            <a:r>
              <a:rPr lang="pl-PL" b="0" i="0" u="none" strike="noStrike" dirty="0">
                <a:solidFill>
                  <a:srgbClr val="D1D5DB"/>
                </a:solidFill>
                <a:effectLst/>
              </a:rPr>
              <a:t> </a:t>
            </a:r>
            <a:r>
              <a:rPr lang="pl-PL" b="0" i="0" u="none" strike="noStrike" dirty="0" err="1">
                <a:solidFill>
                  <a:srgbClr val="D1D5DB"/>
                </a:solidFill>
                <a:effectLst/>
              </a:rPr>
              <a:t>occur</a:t>
            </a:r>
            <a:r>
              <a:rPr lang="pl-PL" b="0" i="0" u="none" strike="noStrike" dirty="0">
                <a:solidFill>
                  <a:srgbClr val="D1D5DB"/>
                </a:solidFill>
                <a:effectLst/>
              </a:rPr>
              <a:t> </a:t>
            </a:r>
            <a:r>
              <a:rPr lang="pl-PL" b="0" i="0" u="none" strike="noStrike" dirty="0" err="1">
                <a:solidFill>
                  <a:srgbClr val="D1D5DB"/>
                </a:solidFill>
                <a:effectLst/>
              </a:rPr>
              <a:t>at</a:t>
            </a:r>
            <a:r>
              <a:rPr lang="pl-PL" b="0" i="0" u="none" strike="noStrike" dirty="0">
                <a:solidFill>
                  <a:srgbClr val="D1D5DB"/>
                </a:solidFill>
                <a:effectLst/>
              </a:rPr>
              <a:t> </a:t>
            </a:r>
            <a:r>
              <a:rPr lang="pl-PL" b="0" i="0" u="none" strike="noStrike" dirty="0" err="1">
                <a:solidFill>
                  <a:srgbClr val="D1D5DB"/>
                </a:solidFill>
                <a:effectLst/>
              </a:rPr>
              <a:t>regular</a:t>
            </a:r>
            <a:r>
              <a:rPr lang="pl-PL" b="0" i="0" u="none" strike="noStrike" dirty="0">
                <a:solidFill>
                  <a:srgbClr val="D1D5DB"/>
                </a:solidFill>
                <a:effectLst/>
              </a:rPr>
              <a:t> </a:t>
            </a:r>
            <a:r>
              <a:rPr lang="pl-PL" b="0" i="0" u="none" strike="noStrike" dirty="0" err="1">
                <a:solidFill>
                  <a:srgbClr val="D1D5DB"/>
                </a:solidFill>
                <a:effectLst/>
              </a:rPr>
              <a:t>intervals</a:t>
            </a:r>
            <a:r>
              <a:rPr lang="pl-PL" b="0" i="0" u="none" strike="noStrike" dirty="0">
                <a:solidFill>
                  <a:srgbClr val="D1D5DB"/>
                </a:solidFill>
                <a:effectLst/>
              </a:rPr>
              <a:t>, </a:t>
            </a:r>
            <a:r>
              <a:rPr lang="pl-PL" b="0" i="0" u="none" strike="noStrike" dirty="0" err="1">
                <a:solidFill>
                  <a:srgbClr val="D1D5DB"/>
                </a:solidFill>
                <a:effectLst/>
              </a:rPr>
              <a:t>frequently</a:t>
            </a:r>
            <a:r>
              <a:rPr lang="pl-PL" b="0" i="0" u="none" strike="noStrike" dirty="0">
                <a:solidFill>
                  <a:srgbClr val="D1D5DB"/>
                </a:solidFill>
                <a:effectLst/>
              </a:rPr>
              <a:t> </a:t>
            </a:r>
            <a:r>
              <a:rPr lang="pl-PL" b="0" i="0" u="none" strike="noStrike" dirty="0" err="1">
                <a:solidFill>
                  <a:srgbClr val="D1D5DB"/>
                </a:solidFill>
                <a:effectLst/>
              </a:rPr>
              <a:t>beginning</a:t>
            </a:r>
            <a:r>
              <a:rPr lang="pl-PL" b="0" i="0" u="none" strike="noStrike" dirty="0">
                <a:solidFill>
                  <a:srgbClr val="D1D5DB"/>
                </a:solidFill>
                <a:effectLst/>
              </a:rPr>
              <a:t> </a:t>
            </a:r>
            <a:r>
              <a:rPr lang="pl-PL" b="0" i="0" u="none" strike="noStrike" dirty="0" err="1">
                <a:solidFill>
                  <a:srgbClr val="D1D5DB"/>
                </a:solidFill>
                <a:effectLst/>
              </a:rPr>
              <a:t>at</a:t>
            </a:r>
            <a:r>
              <a:rPr lang="pl-PL" b="0" i="0" u="none" strike="noStrike" dirty="0">
                <a:solidFill>
                  <a:srgbClr val="D1D5DB"/>
                </a:solidFill>
                <a:effectLst/>
              </a:rPr>
              <a:t> the same </a:t>
            </a:r>
            <a:r>
              <a:rPr lang="pl-PL" b="0" i="0" u="none" strike="noStrike" dirty="0" err="1">
                <a:solidFill>
                  <a:srgbClr val="D1D5DB"/>
                </a:solidFill>
                <a:effectLst/>
              </a:rPr>
              <a:t>time</a:t>
            </a:r>
            <a:r>
              <a:rPr lang="pl-PL" b="0" i="0" u="none" strike="noStrike" dirty="0">
                <a:solidFill>
                  <a:srgbClr val="D1D5DB"/>
                </a:solidFill>
                <a:effectLst/>
              </a:rPr>
              <a:t> of </a:t>
            </a:r>
            <a:r>
              <a:rPr lang="pl-PL" b="0" i="0" u="none" strike="noStrike" dirty="0" err="1">
                <a:solidFill>
                  <a:srgbClr val="D1D5DB"/>
                </a:solidFill>
                <a:effectLst/>
              </a:rPr>
              <a:t>day</a:t>
            </a:r>
            <a:r>
              <a:rPr lang="pl-PL" b="0" i="0" u="none" strike="noStrike" dirty="0">
                <a:solidFill>
                  <a:srgbClr val="D1D5DB"/>
                </a:solidFill>
                <a:effectLst/>
              </a:rPr>
              <a:t>, </a:t>
            </a:r>
            <a:r>
              <a:rPr lang="pl-PL" b="0" i="0" u="none" strike="noStrike" dirty="0" err="1">
                <a:solidFill>
                  <a:srgbClr val="D1D5DB"/>
                </a:solidFill>
                <a:effectLst/>
              </a:rPr>
              <a:t>especially</a:t>
            </a:r>
            <a:r>
              <a:rPr lang="pl-PL" b="0" i="0" u="none" strike="noStrike" dirty="0">
                <a:solidFill>
                  <a:srgbClr val="D1D5DB"/>
                </a:solidFill>
                <a:effectLst/>
              </a:rPr>
              <a:t> in the </a:t>
            </a:r>
            <a:r>
              <a:rPr lang="pl-PL" b="0" i="0" u="none" strike="noStrike" dirty="0" err="1">
                <a:solidFill>
                  <a:srgbClr val="D1D5DB"/>
                </a:solidFill>
                <a:effectLst/>
              </a:rPr>
              <a:t>morning</a:t>
            </a:r>
            <a:r>
              <a:rPr lang="pl-PL" b="0" i="0" u="none" strike="noStrike" dirty="0">
                <a:solidFill>
                  <a:srgbClr val="D1D5DB"/>
                </a:solidFill>
                <a:effectLst/>
              </a:rPr>
              <a:t>.</a:t>
            </a:r>
          </a:p>
          <a:p>
            <a:pPr algn="l"/>
            <a:r>
              <a:rPr lang="pl-PL" b="0" i="0" u="none" strike="noStrike" dirty="0">
                <a:solidFill>
                  <a:srgbClr val="D1D5DB"/>
                </a:solidFill>
                <a:effectLst/>
              </a:rPr>
              <a:t>The </a:t>
            </a:r>
            <a:r>
              <a:rPr lang="pl-PL" b="0" i="0" u="none" strike="noStrike" dirty="0" err="1">
                <a:solidFill>
                  <a:srgbClr val="D1D5DB"/>
                </a:solidFill>
                <a:effectLst/>
              </a:rPr>
              <a:t>duration</a:t>
            </a:r>
            <a:r>
              <a:rPr lang="pl-PL" b="0" i="0" u="none" strike="noStrike" dirty="0">
                <a:solidFill>
                  <a:srgbClr val="D1D5DB"/>
                </a:solidFill>
                <a:effectLst/>
              </a:rPr>
              <a:t> of </a:t>
            </a:r>
            <a:r>
              <a:rPr lang="pl-PL" b="0" i="0" u="none" strike="noStrike" dirty="0" err="1">
                <a:solidFill>
                  <a:srgbClr val="D1D5DB"/>
                </a:solidFill>
                <a:effectLst/>
              </a:rPr>
              <a:t>episodes</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a:t>
            </a:r>
            <a:r>
              <a:rPr lang="pl-PL" b="0" i="0" u="none" strike="noStrike" dirty="0" err="1">
                <a:solidFill>
                  <a:srgbClr val="D1D5DB"/>
                </a:solidFill>
                <a:effectLst/>
              </a:rPr>
              <a:t>usually</a:t>
            </a:r>
            <a:r>
              <a:rPr lang="pl-PL" b="0" i="0" u="none" strike="noStrike" dirty="0">
                <a:solidFill>
                  <a:srgbClr val="D1D5DB"/>
                </a:solidFill>
                <a:effectLst/>
              </a:rPr>
              <a:t> </a:t>
            </a:r>
            <a:r>
              <a:rPr lang="pl-PL" b="0" i="0" u="none" strike="noStrike" dirty="0" err="1">
                <a:solidFill>
                  <a:srgbClr val="D1D5DB"/>
                </a:solidFill>
                <a:effectLst/>
              </a:rPr>
              <a:t>consistent</a:t>
            </a:r>
            <a:r>
              <a:rPr lang="pl-PL" b="0" i="0" u="none" strike="noStrike" dirty="0">
                <a:solidFill>
                  <a:srgbClr val="D1D5DB"/>
                </a:solidFill>
                <a:effectLst/>
              </a:rPr>
              <a:t> for a </a:t>
            </a:r>
            <a:r>
              <a:rPr lang="pl-PL" b="0" i="0" u="none" strike="noStrike" dirty="0" err="1">
                <a:solidFill>
                  <a:srgbClr val="D1D5DB"/>
                </a:solidFill>
                <a:effectLst/>
              </a:rPr>
              <a:t>given</a:t>
            </a:r>
            <a:r>
              <a:rPr lang="pl-PL" b="0" i="0" u="none" strike="noStrike" dirty="0">
                <a:solidFill>
                  <a:srgbClr val="D1D5DB"/>
                </a:solidFill>
                <a:effectLst/>
              </a:rPr>
              <a:t> </a:t>
            </a:r>
            <a:r>
              <a:rPr lang="pl-PL" b="0" i="0" u="none" strike="noStrike" dirty="0" err="1">
                <a:solidFill>
                  <a:srgbClr val="D1D5DB"/>
                </a:solidFill>
                <a:effectLst/>
              </a:rPr>
              <a:t>patient</a:t>
            </a:r>
            <a:r>
              <a:rPr lang="pl-PL" b="0" i="0" u="none" strike="noStrike" dirty="0">
                <a:solidFill>
                  <a:srgbClr val="D1D5DB"/>
                </a:solidFill>
                <a:effectLst/>
              </a:rPr>
              <a:t>.</a:t>
            </a:r>
          </a:p>
          <a:p>
            <a:pPr algn="l"/>
            <a:r>
              <a:rPr lang="pl-PL" b="0" i="0" u="none" strike="noStrike" dirty="0" err="1">
                <a:solidFill>
                  <a:srgbClr val="D1D5DB"/>
                </a:solidFill>
                <a:effectLst/>
              </a:rPr>
              <a:t>Triggers</a:t>
            </a:r>
            <a:r>
              <a:rPr lang="pl-PL" b="0" i="0" u="none" strike="noStrike" dirty="0">
                <a:solidFill>
                  <a:srgbClr val="D1D5DB"/>
                </a:solidFill>
                <a:effectLst/>
              </a:rPr>
              <a:t> for </a:t>
            </a:r>
            <a:r>
              <a:rPr lang="pl-PL" b="0" i="0" u="none" strike="noStrike" dirty="0" err="1">
                <a:solidFill>
                  <a:srgbClr val="D1D5DB"/>
                </a:solidFill>
                <a:effectLst/>
              </a:rPr>
              <a:t>vomiting</a:t>
            </a:r>
            <a:r>
              <a:rPr lang="pl-PL" b="0" i="0" u="none" strike="noStrike" dirty="0">
                <a:solidFill>
                  <a:srgbClr val="D1D5DB"/>
                </a:solidFill>
                <a:effectLst/>
              </a:rPr>
              <a:t> </a:t>
            </a:r>
            <a:r>
              <a:rPr lang="pl-PL" b="0" i="0" u="none" strike="noStrike" dirty="0" err="1">
                <a:solidFill>
                  <a:srgbClr val="D1D5DB"/>
                </a:solidFill>
                <a:effectLst/>
              </a:rPr>
              <a:t>include</a:t>
            </a:r>
            <a:r>
              <a:rPr lang="pl-PL" b="0" i="0" u="none" strike="noStrike" dirty="0">
                <a:solidFill>
                  <a:srgbClr val="D1D5DB"/>
                </a:solidFill>
                <a:effectLst/>
              </a:rPr>
              <a:t>:</a:t>
            </a:r>
          </a:p>
          <a:p>
            <a:pPr algn="l">
              <a:buFont typeface="Arial" panose="020B0604020202020204" pitchFamily="34" charset="0"/>
              <a:buChar char="•"/>
            </a:pPr>
            <a:r>
              <a:rPr lang="pl-PL" b="0" i="0" u="none" strike="noStrike" dirty="0" err="1">
                <a:solidFill>
                  <a:srgbClr val="D1D5DB"/>
                </a:solidFill>
                <a:effectLst/>
              </a:rPr>
              <a:t>Psychological</a:t>
            </a:r>
            <a:r>
              <a:rPr lang="pl-PL" b="0" i="0" u="none" strike="noStrike" dirty="0">
                <a:solidFill>
                  <a:srgbClr val="D1D5DB"/>
                </a:solidFill>
                <a:effectLst/>
              </a:rPr>
              <a:t> </a:t>
            </a:r>
            <a:r>
              <a:rPr lang="pl-PL" b="0" i="0" u="none" strike="noStrike" dirty="0" err="1">
                <a:solidFill>
                  <a:srgbClr val="D1D5DB"/>
                </a:solidFill>
                <a:effectLst/>
              </a:rPr>
              <a:t>factors</a:t>
            </a:r>
            <a:endParaRPr lang="pl-PL" b="0" i="0" u="none" strike="noStrike" dirty="0">
              <a:solidFill>
                <a:srgbClr val="D1D5DB"/>
              </a:solidFill>
              <a:effectLst/>
            </a:endParaRPr>
          </a:p>
          <a:p>
            <a:pPr algn="l">
              <a:buFont typeface="Arial" panose="020B0604020202020204" pitchFamily="34" charset="0"/>
              <a:buChar char="•"/>
            </a:pPr>
            <a:r>
              <a:rPr lang="pl-PL" b="0" i="0" u="none" strike="noStrike" dirty="0" err="1">
                <a:solidFill>
                  <a:srgbClr val="D1D5DB"/>
                </a:solidFill>
                <a:effectLst/>
              </a:rPr>
              <a:t>Infections</a:t>
            </a:r>
            <a:r>
              <a:rPr lang="pl-PL" b="0" i="0" u="none" strike="noStrike" dirty="0">
                <a:solidFill>
                  <a:srgbClr val="D1D5DB"/>
                </a:solidFill>
                <a:effectLst/>
              </a:rPr>
              <a:t> (</a:t>
            </a:r>
            <a:r>
              <a:rPr lang="pl-PL" b="0" i="0" u="none" strike="noStrike" dirty="0" err="1">
                <a:solidFill>
                  <a:srgbClr val="D1D5DB"/>
                </a:solidFill>
                <a:effectLst/>
              </a:rPr>
              <a:t>upper</a:t>
            </a:r>
            <a:r>
              <a:rPr lang="pl-PL" b="0" i="0" u="none" strike="noStrike" dirty="0">
                <a:solidFill>
                  <a:srgbClr val="D1D5DB"/>
                </a:solidFill>
                <a:effectLst/>
              </a:rPr>
              <a:t> respiratory </a:t>
            </a:r>
            <a:r>
              <a:rPr lang="pl-PL" b="0" i="0" u="none" strike="noStrike" dirty="0" err="1">
                <a:solidFill>
                  <a:srgbClr val="D1D5DB"/>
                </a:solidFill>
                <a:effectLst/>
              </a:rPr>
              <a:t>tract</a:t>
            </a:r>
            <a:r>
              <a:rPr lang="pl-PL" b="0" i="0" u="none" strike="noStrike" dirty="0">
                <a:solidFill>
                  <a:srgbClr val="D1D5DB"/>
                </a:solidFill>
                <a:effectLst/>
              </a:rPr>
              <a:t> </a:t>
            </a:r>
            <a:r>
              <a:rPr lang="pl-PL" b="0" i="0" u="none" strike="noStrike" dirty="0" err="1">
                <a:solidFill>
                  <a:srgbClr val="D1D5DB"/>
                </a:solidFill>
                <a:effectLst/>
              </a:rPr>
              <a:t>infections</a:t>
            </a:r>
            <a:r>
              <a:rPr lang="pl-PL" b="0" i="0" u="none" strike="noStrike" dirty="0">
                <a:solidFill>
                  <a:srgbClr val="D1D5DB"/>
                </a:solidFill>
                <a:effectLst/>
              </a:rPr>
              <a:t>, </a:t>
            </a:r>
            <a:r>
              <a:rPr lang="pl-PL" b="0" i="0" u="none" strike="noStrike" dirty="0" err="1">
                <a:solidFill>
                  <a:srgbClr val="D1D5DB"/>
                </a:solidFill>
                <a:effectLst/>
              </a:rPr>
              <a:t>chronic</a:t>
            </a:r>
            <a:r>
              <a:rPr lang="pl-PL" b="0" i="0" u="none" strike="noStrike" dirty="0">
                <a:solidFill>
                  <a:srgbClr val="D1D5DB"/>
                </a:solidFill>
                <a:effectLst/>
              </a:rPr>
              <a:t> </a:t>
            </a:r>
            <a:r>
              <a:rPr lang="pl-PL" b="0" i="0" u="none" strike="noStrike" dirty="0" err="1">
                <a:solidFill>
                  <a:srgbClr val="D1D5DB"/>
                </a:solidFill>
                <a:effectLst/>
              </a:rPr>
              <a:t>sinusitis</a:t>
            </a:r>
            <a:r>
              <a:rPr lang="pl-PL" b="0" i="0" u="none" strike="noStrike" dirty="0">
                <a:solidFill>
                  <a:srgbClr val="D1D5DB"/>
                </a:solidFill>
                <a:effectLst/>
              </a:rPr>
              <a:t>)</a:t>
            </a:r>
          </a:p>
          <a:p>
            <a:pPr algn="l">
              <a:buFont typeface="Arial" panose="020B0604020202020204" pitchFamily="34" charset="0"/>
              <a:buChar char="•"/>
            </a:pPr>
            <a:r>
              <a:rPr lang="pl-PL" b="0" i="0" u="none" strike="noStrike" dirty="0">
                <a:solidFill>
                  <a:srgbClr val="D1D5DB"/>
                </a:solidFill>
                <a:effectLst/>
              </a:rPr>
              <a:t>Foods (</a:t>
            </a:r>
            <a:r>
              <a:rPr lang="pl-PL" b="0" i="0" u="none" strike="noStrike" dirty="0" err="1">
                <a:solidFill>
                  <a:srgbClr val="D1D5DB"/>
                </a:solidFill>
                <a:effectLst/>
              </a:rPr>
              <a:t>chocolate</a:t>
            </a:r>
            <a:r>
              <a:rPr lang="pl-PL" b="0" i="0" u="none" strike="noStrike" dirty="0">
                <a:solidFill>
                  <a:srgbClr val="D1D5DB"/>
                </a:solidFill>
                <a:effectLst/>
              </a:rPr>
              <a:t>, </a:t>
            </a:r>
            <a:r>
              <a:rPr lang="pl-PL" b="0" i="0" u="none" strike="noStrike" dirty="0" err="1">
                <a:solidFill>
                  <a:srgbClr val="D1D5DB"/>
                </a:solidFill>
                <a:effectLst/>
              </a:rPr>
              <a:t>cheeses</a:t>
            </a:r>
            <a:r>
              <a:rPr lang="pl-PL" b="0" i="0" u="none" strike="noStrike" dirty="0">
                <a:solidFill>
                  <a:srgbClr val="D1D5DB"/>
                </a:solidFill>
                <a:effectLst/>
              </a:rPr>
              <a:t>, </a:t>
            </a:r>
            <a:r>
              <a:rPr lang="pl-PL" b="0" i="0" u="none" strike="noStrike" dirty="0" err="1">
                <a:solidFill>
                  <a:srgbClr val="D1D5DB"/>
                </a:solidFill>
                <a:effectLst/>
              </a:rPr>
              <a:t>monosodium</a:t>
            </a:r>
            <a:r>
              <a:rPr lang="pl-PL" b="0" i="0" u="none" strike="noStrike" dirty="0">
                <a:solidFill>
                  <a:srgbClr val="D1D5DB"/>
                </a:solidFill>
                <a:effectLst/>
              </a:rPr>
              <a:t> </a:t>
            </a:r>
            <a:r>
              <a:rPr lang="pl-PL" b="0" i="0" u="none" strike="noStrike" dirty="0" err="1">
                <a:solidFill>
                  <a:srgbClr val="D1D5DB"/>
                </a:solidFill>
                <a:effectLst/>
              </a:rPr>
              <a:t>glutamate</a:t>
            </a:r>
            <a:r>
              <a:rPr lang="pl-PL" b="0" i="0" u="none" strike="noStrike" dirty="0">
                <a:solidFill>
                  <a:srgbClr val="D1D5DB"/>
                </a:solidFill>
                <a:effectLst/>
              </a:rPr>
              <a:t>, </a:t>
            </a:r>
            <a:r>
              <a:rPr lang="pl-PL" b="0" i="0" u="none" strike="noStrike" dirty="0" err="1">
                <a:solidFill>
                  <a:srgbClr val="D1D5DB"/>
                </a:solidFill>
                <a:effectLst/>
              </a:rPr>
              <a:t>caffeine</a:t>
            </a:r>
            <a:r>
              <a:rPr lang="pl-PL" b="0" i="0" u="none" strike="noStrike" dirty="0">
                <a:solidFill>
                  <a:srgbClr val="D1D5DB"/>
                </a:solidFill>
                <a:effectLst/>
              </a:rPr>
              <a:t>)</a:t>
            </a:r>
          </a:p>
          <a:p>
            <a:pPr algn="l">
              <a:buFont typeface="Arial" panose="020B0604020202020204" pitchFamily="34" charset="0"/>
              <a:buChar char="•"/>
            </a:pPr>
            <a:r>
              <a:rPr lang="pl-PL" b="0" i="0" u="none" strike="noStrike" dirty="0" err="1">
                <a:solidFill>
                  <a:srgbClr val="D1D5DB"/>
                </a:solidFill>
                <a:effectLst/>
              </a:rPr>
              <a:t>Intense</a:t>
            </a:r>
            <a:r>
              <a:rPr lang="pl-PL" b="0" i="0" u="none" strike="noStrike" dirty="0">
                <a:solidFill>
                  <a:srgbClr val="D1D5DB"/>
                </a:solidFill>
                <a:effectLst/>
              </a:rPr>
              <a:t> </a:t>
            </a:r>
            <a:r>
              <a:rPr lang="pl-PL" b="0" i="0" u="none" strike="noStrike" dirty="0" err="1">
                <a:solidFill>
                  <a:srgbClr val="D1D5DB"/>
                </a:solidFill>
                <a:effectLst/>
              </a:rPr>
              <a:t>physical</a:t>
            </a:r>
            <a:r>
              <a:rPr lang="pl-PL" b="0" i="0" u="none" strike="noStrike" dirty="0">
                <a:solidFill>
                  <a:srgbClr val="D1D5DB"/>
                </a:solidFill>
                <a:effectLst/>
              </a:rPr>
              <a:t> </a:t>
            </a:r>
            <a:r>
              <a:rPr lang="pl-PL" b="0" i="0" u="none" strike="noStrike" dirty="0" err="1">
                <a:solidFill>
                  <a:srgbClr val="D1D5DB"/>
                </a:solidFill>
                <a:effectLst/>
              </a:rPr>
              <a:t>exertion</a:t>
            </a:r>
            <a:endParaRPr lang="pl-PL" b="0" i="0" u="none" strike="noStrike" dirty="0">
              <a:solidFill>
                <a:srgbClr val="D1D5DB"/>
              </a:solidFill>
              <a:effectLst/>
            </a:endParaRPr>
          </a:p>
          <a:p>
            <a:pPr algn="l">
              <a:buFont typeface="Arial" panose="020B0604020202020204" pitchFamily="34" charset="0"/>
              <a:buChar char="•"/>
            </a:pPr>
            <a:r>
              <a:rPr lang="pl-PL" b="0" i="0" u="none" strike="noStrike" dirty="0" err="1">
                <a:solidFill>
                  <a:srgbClr val="D1D5DB"/>
                </a:solidFill>
                <a:effectLst/>
              </a:rPr>
              <a:t>Menstruation</a:t>
            </a:r>
            <a:endParaRPr lang="pl-PL" b="0" i="0" u="none" strike="noStrike" dirty="0">
              <a:solidFill>
                <a:srgbClr val="D1D5DB"/>
              </a:solidFill>
              <a:effectLst/>
            </a:endParaRPr>
          </a:p>
          <a:p>
            <a:pPr marL="0" indent="0">
              <a:spcBef>
                <a:spcPts val="0"/>
              </a:spcBef>
              <a:spcAft>
                <a:spcPts val="0"/>
              </a:spcAft>
              <a:buNone/>
            </a:pPr>
            <a:endParaRPr lang="pl-PL" sz="2400" kern="100" dirty="0">
              <a:effectLst/>
              <a:ea typeface="Calibri" panose="020F0502020204030204" pitchFamily="34" charset="0"/>
              <a:cs typeface="Times New Roman" panose="02020603050405020304" pitchFamily="18" charset="0"/>
            </a:endParaRPr>
          </a:p>
        </p:txBody>
      </p:sp>
      <p:sp>
        <p:nvSpPr>
          <p:cNvPr id="4" name="Tytuł 1">
            <a:extLst>
              <a:ext uri="{FF2B5EF4-FFF2-40B4-BE49-F238E27FC236}">
                <a16:creationId xmlns:a16="http://schemas.microsoft.com/office/drawing/2014/main" id="{C60E95A0-FAF1-7FB7-1EA5-39FB04C86F82}"/>
              </a:ext>
            </a:extLst>
          </p:cNvPr>
          <p:cNvSpPr txBox="1">
            <a:spLocks/>
          </p:cNvSpPr>
          <p:nvPr/>
        </p:nvSpPr>
        <p:spPr>
          <a:xfrm>
            <a:off x="2413148" y="488000"/>
            <a:ext cx="8608037"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pl-PL" sz="3600" dirty="0" err="1">
                <a:solidFill>
                  <a:srgbClr val="D1D5DB"/>
                </a:solidFill>
              </a:rPr>
              <a:t>Cyclic</a:t>
            </a:r>
            <a:r>
              <a:rPr lang="pl-PL" sz="3600" dirty="0">
                <a:solidFill>
                  <a:srgbClr val="D1D5DB"/>
                </a:solidFill>
              </a:rPr>
              <a:t> </a:t>
            </a:r>
            <a:r>
              <a:rPr lang="pl-PL" sz="3600" dirty="0" err="1">
                <a:solidFill>
                  <a:srgbClr val="D1D5DB"/>
                </a:solidFill>
              </a:rPr>
              <a:t>Vomiting</a:t>
            </a:r>
            <a:r>
              <a:rPr lang="pl-PL" sz="3600" dirty="0">
                <a:solidFill>
                  <a:srgbClr val="D1D5DB"/>
                </a:solidFill>
              </a:rPr>
              <a:t> </a:t>
            </a:r>
            <a:r>
              <a:rPr lang="pl-PL" sz="3600" dirty="0" err="1">
                <a:solidFill>
                  <a:srgbClr val="D1D5DB"/>
                </a:solidFill>
              </a:rPr>
              <a:t>Syndrome</a:t>
            </a:r>
            <a:endParaRPr lang="pl-PL" sz="3600" dirty="0"/>
          </a:p>
        </p:txBody>
      </p:sp>
    </p:spTree>
    <p:extLst>
      <p:ext uri="{BB962C8B-B14F-4D97-AF65-F5344CB8AC3E}">
        <p14:creationId xmlns:p14="http://schemas.microsoft.com/office/powerpoint/2010/main" val="207670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DA0C0-FD95-A057-E735-6FF2559EA1C9}"/>
              </a:ext>
            </a:extLst>
          </p:cNvPr>
          <p:cNvSpPr>
            <a:spLocks noGrp="1"/>
          </p:cNvSpPr>
          <p:nvPr>
            <p:ph type="title"/>
          </p:nvPr>
        </p:nvSpPr>
        <p:spPr/>
        <p:txBody>
          <a:bodyPr/>
          <a:lstStyle/>
          <a:p>
            <a:r>
              <a:rPr lang="pl-PL" sz="3600" dirty="0" err="1">
                <a:solidFill>
                  <a:srgbClr val="D1D5DB"/>
                </a:solidFill>
              </a:rPr>
              <a:t>Cyclic</a:t>
            </a:r>
            <a:r>
              <a:rPr lang="pl-PL" sz="3600" dirty="0">
                <a:solidFill>
                  <a:srgbClr val="D1D5DB"/>
                </a:solidFill>
              </a:rPr>
              <a:t> </a:t>
            </a:r>
            <a:r>
              <a:rPr lang="pl-PL" sz="3600" dirty="0" err="1">
                <a:solidFill>
                  <a:srgbClr val="D1D5DB"/>
                </a:solidFill>
              </a:rPr>
              <a:t>Vomiting</a:t>
            </a:r>
            <a:r>
              <a:rPr lang="pl-PL" sz="3600" dirty="0">
                <a:solidFill>
                  <a:srgbClr val="D1D5DB"/>
                </a:solidFill>
              </a:rPr>
              <a:t> </a:t>
            </a:r>
            <a:r>
              <a:rPr lang="pl-PL" sz="3600" dirty="0" err="1">
                <a:solidFill>
                  <a:srgbClr val="D1D5DB"/>
                </a:solidFill>
              </a:rPr>
              <a:t>Syndrome</a:t>
            </a:r>
            <a:br>
              <a:rPr lang="pl-PL" sz="3200" dirty="0"/>
            </a:br>
            <a:endParaRPr lang="pl-PL" dirty="0"/>
          </a:p>
        </p:txBody>
      </p:sp>
      <p:sp>
        <p:nvSpPr>
          <p:cNvPr id="3" name="Symbol zastępczy zawartości 2">
            <a:extLst>
              <a:ext uri="{FF2B5EF4-FFF2-40B4-BE49-F238E27FC236}">
                <a16:creationId xmlns:a16="http://schemas.microsoft.com/office/drawing/2014/main" id="{A50B2DD5-FA61-F19B-E897-3EEF2B7E1C14}"/>
              </a:ext>
            </a:extLst>
          </p:cNvPr>
          <p:cNvSpPr>
            <a:spLocks noGrp="1"/>
          </p:cNvSpPr>
          <p:nvPr>
            <p:ph idx="1"/>
          </p:nvPr>
        </p:nvSpPr>
        <p:spPr>
          <a:xfrm>
            <a:off x="902042" y="2052115"/>
            <a:ext cx="10330249" cy="4459895"/>
          </a:xfrm>
        </p:spPr>
        <p:txBody>
          <a:bodyPr>
            <a:noAutofit/>
          </a:bodyPr>
          <a:lstStyle/>
          <a:p>
            <a:pPr algn="l"/>
            <a:r>
              <a:rPr lang="pl-PL" b="0" i="0" u="none" strike="noStrike" dirty="0" err="1">
                <a:solidFill>
                  <a:srgbClr val="D1D5DB"/>
                </a:solidFill>
                <a:effectLst/>
              </a:rPr>
              <a:t>Symptoms</a:t>
            </a:r>
            <a:r>
              <a:rPr lang="pl-PL" b="0" i="0" u="none" strike="noStrike" dirty="0">
                <a:solidFill>
                  <a:srgbClr val="D1D5DB"/>
                </a:solidFill>
                <a:effectLst/>
              </a:rPr>
              <a:t> </a:t>
            </a:r>
            <a:r>
              <a:rPr lang="pl-PL" b="0" i="0" u="none" strike="noStrike" dirty="0" err="1">
                <a:solidFill>
                  <a:srgbClr val="D1D5DB"/>
                </a:solidFill>
                <a:effectLst/>
              </a:rPr>
              <a:t>reach</a:t>
            </a:r>
            <a:r>
              <a:rPr lang="pl-PL" b="0" i="0" u="none" strike="noStrike" dirty="0">
                <a:solidFill>
                  <a:srgbClr val="D1D5DB"/>
                </a:solidFill>
                <a:effectLst/>
              </a:rPr>
              <a:t> </a:t>
            </a:r>
            <a:r>
              <a:rPr lang="pl-PL" b="0" i="0" u="none" strike="noStrike" dirty="0" err="1">
                <a:solidFill>
                  <a:srgbClr val="D1D5DB"/>
                </a:solidFill>
                <a:effectLst/>
              </a:rPr>
              <a:t>their</a:t>
            </a:r>
            <a:r>
              <a:rPr lang="pl-PL" b="0" i="0" u="none" strike="noStrike" dirty="0">
                <a:solidFill>
                  <a:srgbClr val="D1D5DB"/>
                </a:solidFill>
                <a:effectLst/>
              </a:rPr>
              <a:t> </a:t>
            </a:r>
            <a:r>
              <a:rPr lang="pl-PL" b="0" i="0" u="none" strike="noStrike" dirty="0" err="1">
                <a:solidFill>
                  <a:srgbClr val="D1D5DB"/>
                </a:solidFill>
                <a:effectLst/>
              </a:rPr>
              <a:t>peak</a:t>
            </a:r>
            <a:r>
              <a:rPr lang="pl-PL" b="0" i="0" u="none" strike="noStrike" dirty="0">
                <a:solidFill>
                  <a:srgbClr val="D1D5DB"/>
                </a:solidFill>
                <a:effectLst/>
              </a:rPr>
              <a:t> </a:t>
            </a:r>
            <a:r>
              <a:rPr lang="pl-PL" b="0" i="0" u="none" strike="noStrike" dirty="0" err="1">
                <a:solidFill>
                  <a:srgbClr val="D1D5DB"/>
                </a:solidFill>
                <a:effectLst/>
              </a:rPr>
              <a:t>intensity</a:t>
            </a:r>
            <a:r>
              <a:rPr lang="pl-PL" b="0" i="0" u="none" strike="noStrike" dirty="0">
                <a:solidFill>
                  <a:srgbClr val="D1D5DB"/>
                </a:solidFill>
                <a:effectLst/>
              </a:rPr>
              <a:t> </a:t>
            </a:r>
            <a:r>
              <a:rPr lang="pl-PL" b="0" i="0" u="none" strike="noStrike" dirty="0" err="1">
                <a:solidFill>
                  <a:srgbClr val="D1D5DB"/>
                </a:solidFill>
                <a:effectLst/>
              </a:rPr>
              <a:t>within</a:t>
            </a:r>
            <a:r>
              <a:rPr lang="pl-PL" b="0" i="0" u="none" strike="noStrike" dirty="0">
                <a:solidFill>
                  <a:srgbClr val="D1D5DB"/>
                </a:solidFill>
                <a:effectLst/>
              </a:rPr>
              <a:t> the </a:t>
            </a:r>
            <a:r>
              <a:rPr lang="pl-PL" b="0" i="0" u="none" strike="noStrike" dirty="0" err="1">
                <a:solidFill>
                  <a:srgbClr val="D1D5DB"/>
                </a:solidFill>
                <a:effectLst/>
              </a:rPr>
              <a:t>first</a:t>
            </a:r>
            <a:r>
              <a:rPr lang="pl-PL" b="0" i="0" u="none" strike="noStrike" dirty="0">
                <a:solidFill>
                  <a:srgbClr val="D1D5DB"/>
                </a:solidFill>
                <a:effectLst/>
              </a:rPr>
              <a:t> </a:t>
            </a:r>
            <a:r>
              <a:rPr lang="pl-PL" b="0" i="0" u="none" strike="noStrike" dirty="0" err="1">
                <a:solidFill>
                  <a:srgbClr val="D1D5DB"/>
                </a:solidFill>
                <a:effectLst/>
              </a:rPr>
              <a:t>few</a:t>
            </a:r>
            <a:r>
              <a:rPr lang="pl-PL" b="0" i="0" u="none" strike="noStrike" dirty="0">
                <a:solidFill>
                  <a:srgbClr val="D1D5DB"/>
                </a:solidFill>
                <a:effectLst/>
              </a:rPr>
              <a:t> </a:t>
            </a:r>
            <a:r>
              <a:rPr lang="pl-PL" b="0" i="0" u="none" strike="noStrike" dirty="0" err="1">
                <a:solidFill>
                  <a:srgbClr val="D1D5DB"/>
                </a:solidFill>
                <a:effectLst/>
              </a:rPr>
              <a:t>hours</a:t>
            </a:r>
            <a:r>
              <a:rPr lang="pl-PL" b="0" i="0" u="none" strike="noStrike" dirty="0">
                <a:solidFill>
                  <a:srgbClr val="D1D5DB"/>
                </a:solidFill>
                <a:effectLst/>
              </a:rPr>
              <a:t>, and </a:t>
            </a:r>
            <a:r>
              <a:rPr lang="pl-PL" b="0" i="0" u="none" strike="noStrike" dirty="0" err="1">
                <a:solidFill>
                  <a:srgbClr val="D1D5DB"/>
                </a:solidFill>
                <a:effectLst/>
              </a:rPr>
              <a:t>then</a:t>
            </a:r>
            <a:r>
              <a:rPr lang="pl-PL" b="0" i="0" u="none" strike="noStrike" dirty="0">
                <a:solidFill>
                  <a:srgbClr val="D1D5DB"/>
                </a:solidFill>
                <a:effectLst/>
              </a:rPr>
              <a:t> </a:t>
            </a:r>
            <a:r>
              <a:rPr lang="pl-PL" b="0" i="0" u="none" strike="noStrike" dirty="0" err="1">
                <a:solidFill>
                  <a:srgbClr val="D1D5DB"/>
                </a:solidFill>
                <a:effectLst/>
              </a:rPr>
              <a:t>vomiting</a:t>
            </a:r>
            <a:r>
              <a:rPr lang="pl-PL" b="0" i="0" u="none" strike="noStrike" dirty="0">
                <a:solidFill>
                  <a:srgbClr val="D1D5DB"/>
                </a:solidFill>
                <a:effectLst/>
              </a:rPr>
              <a:t> </a:t>
            </a:r>
            <a:r>
              <a:rPr lang="pl-PL" b="0" i="0" u="none" strike="noStrike" dirty="0" err="1">
                <a:solidFill>
                  <a:srgbClr val="D1D5DB"/>
                </a:solidFill>
                <a:effectLst/>
              </a:rPr>
              <a:t>tends</a:t>
            </a:r>
            <a:r>
              <a:rPr lang="pl-PL" b="0" i="0" u="none" strike="noStrike" dirty="0">
                <a:solidFill>
                  <a:srgbClr val="D1D5DB"/>
                </a:solidFill>
                <a:effectLst/>
              </a:rPr>
              <a:t> to </a:t>
            </a:r>
            <a:r>
              <a:rPr lang="pl-PL" b="0" i="0" u="none" strike="noStrike" dirty="0" err="1">
                <a:solidFill>
                  <a:srgbClr val="D1D5DB"/>
                </a:solidFill>
                <a:effectLst/>
              </a:rPr>
              <a:t>decrease</a:t>
            </a:r>
            <a:r>
              <a:rPr lang="pl-PL" b="0" i="0" u="none" strike="noStrike" dirty="0">
                <a:solidFill>
                  <a:srgbClr val="D1D5DB"/>
                </a:solidFill>
                <a:effectLst/>
              </a:rPr>
              <a:t>, </a:t>
            </a:r>
            <a:r>
              <a:rPr lang="pl-PL" b="0" i="0" u="none" strike="noStrike" dirty="0" err="1">
                <a:solidFill>
                  <a:srgbClr val="D1D5DB"/>
                </a:solidFill>
                <a:effectLst/>
              </a:rPr>
              <a:t>although</a:t>
            </a:r>
            <a:r>
              <a:rPr lang="pl-PL" b="0" i="0" u="none" strike="noStrike" dirty="0">
                <a:solidFill>
                  <a:srgbClr val="D1D5DB"/>
                </a:solidFill>
                <a:effectLst/>
              </a:rPr>
              <a:t> </a:t>
            </a:r>
            <a:r>
              <a:rPr lang="pl-PL" b="0" i="0" u="none" strike="noStrike" dirty="0" err="1">
                <a:solidFill>
                  <a:srgbClr val="D1D5DB"/>
                </a:solidFill>
                <a:effectLst/>
              </a:rPr>
              <a:t>nausea</a:t>
            </a:r>
            <a:r>
              <a:rPr lang="pl-PL" b="0" i="0" u="none" strike="noStrike" dirty="0">
                <a:solidFill>
                  <a:srgbClr val="D1D5DB"/>
                </a:solidFill>
                <a:effectLst/>
              </a:rPr>
              <a:t> </a:t>
            </a:r>
            <a:r>
              <a:rPr lang="pl-PL" b="0" i="0" u="none" strike="noStrike" dirty="0" err="1">
                <a:solidFill>
                  <a:srgbClr val="D1D5DB"/>
                </a:solidFill>
                <a:effectLst/>
              </a:rPr>
              <a:t>may</a:t>
            </a:r>
            <a:r>
              <a:rPr lang="pl-PL" b="0" i="0" u="none" strike="noStrike" dirty="0">
                <a:solidFill>
                  <a:srgbClr val="D1D5DB"/>
                </a:solidFill>
                <a:effectLst/>
              </a:rPr>
              <a:t> </a:t>
            </a:r>
            <a:r>
              <a:rPr lang="pl-PL" b="0" i="0" u="none" strike="noStrike" dirty="0" err="1">
                <a:solidFill>
                  <a:srgbClr val="D1D5DB"/>
                </a:solidFill>
                <a:effectLst/>
              </a:rPr>
              <a:t>persist</a:t>
            </a:r>
            <a:r>
              <a:rPr lang="pl-PL" b="0" i="0" u="none" strike="noStrike" dirty="0">
                <a:solidFill>
                  <a:srgbClr val="D1D5DB"/>
                </a:solidFill>
                <a:effectLst/>
              </a:rPr>
              <a:t> </a:t>
            </a:r>
            <a:r>
              <a:rPr lang="pl-PL" b="0" i="0" u="none" strike="noStrike" dirty="0" err="1">
                <a:solidFill>
                  <a:srgbClr val="D1D5DB"/>
                </a:solidFill>
                <a:effectLst/>
              </a:rPr>
              <a:t>until</a:t>
            </a:r>
            <a:r>
              <a:rPr lang="pl-PL" b="0" i="0" u="none" strike="noStrike" dirty="0">
                <a:solidFill>
                  <a:srgbClr val="D1D5DB"/>
                </a:solidFill>
                <a:effectLst/>
              </a:rPr>
              <a:t> the end of the </a:t>
            </a:r>
            <a:r>
              <a:rPr lang="pl-PL" b="0" i="0" u="none" strike="noStrike" dirty="0" err="1">
                <a:solidFill>
                  <a:srgbClr val="D1D5DB"/>
                </a:solidFill>
                <a:effectLst/>
              </a:rPr>
              <a:t>episode</a:t>
            </a:r>
            <a:r>
              <a:rPr lang="pl-PL" b="0" i="0" u="none" strike="noStrike" dirty="0">
                <a:solidFill>
                  <a:srgbClr val="D1D5DB"/>
                </a:solidFill>
                <a:effectLst/>
              </a:rPr>
              <a:t>.</a:t>
            </a:r>
          </a:p>
          <a:p>
            <a:pPr algn="l"/>
            <a:r>
              <a:rPr lang="pl-PL" b="0" i="0" u="none" strike="noStrike" dirty="0" err="1">
                <a:solidFill>
                  <a:srgbClr val="D1D5DB"/>
                </a:solidFill>
                <a:effectLst/>
              </a:rPr>
              <a:t>Episodes</a:t>
            </a:r>
            <a:r>
              <a:rPr lang="pl-PL" b="0" i="0" u="none" strike="noStrike" dirty="0">
                <a:solidFill>
                  <a:srgbClr val="D1D5DB"/>
                </a:solidFill>
                <a:effectLst/>
              </a:rPr>
              <a:t> </a:t>
            </a:r>
            <a:r>
              <a:rPr lang="pl-PL" b="0" i="0" u="none" strike="noStrike" dirty="0" err="1">
                <a:solidFill>
                  <a:srgbClr val="D1D5DB"/>
                </a:solidFill>
                <a:effectLst/>
              </a:rPr>
              <a:t>typically</a:t>
            </a:r>
            <a:r>
              <a:rPr lang="pl-PL" b="0" i="0" u="none" strike="noStrike" dirty="0">
                <a:solidFill>
                  <a:srgbClr val="D1D5DB"/>
                </a:solidFill>
                <a:effectLst/>
              </a:rPr>
              <a:t> end as </a:t>
            </a:r>
            <a:r>
              <a:rPr lang="pl-PL" b="0" i="0" u="none" strike="noStrike" dirty="0" err="1">
                <a:solidFill>
                  <a:srgbClr val="D1D5DB"/>
                </a:solidFill>
                <a:effectLst/>
              </a:rPr>
              <a:t>abruptly</a:t>
            </a:r>
            <a:r>
              <a:rPr lang="pl-PL" b="0" i="0" u="none" strike="noStrike" dirty="0">
                <a:solidFill>
                  <a:srgbClr val="D1D5DB"/>
                </a:solidFill>
                <a:effectLst/>
              </a:rPr>
              <a:t> as </a:t>
            </a:r>
            <a:r>
              <a:rPr lang="pl-PL" b="0" i="0" u="none" strike="noStrike" dirty="0" err="1">
                <a:solidFill>
                  <a:srgbClr val="D1D5DB"/>
                </a:solidFill>
                <a:effectLst/>
              </a:rPr>
              <a:t>they</a:t>
            </a:r>
            <a:r>
              <a:rPr lang="pl-PL" b="0" i="0" u="none" strike="noStrike" dirty="0">
                <a:solidFill>
                  <a:srgbClr val="D1D5DB"/>
                </a:solidFill>
                <a:effectLst/>
              </a:rPr>
              <a:t> </a:t>
            </a:r>
            <a:r>
              <a:rPr lang="pl-PL" b="0" i="0" u="none" strike="noStrike" dirty="0" err="1">
                <a:solidFill>
                  <a:srgbClr val="D1D5DB"/>
                </a:solidFill>
                <a:effectLst/>
              </a:rPr>
              <a:t>begin</a:t>
            </a:r>
            <a:r>
              <a:rPr lang="pl-PL" b="0" i="0" u="none" strike="noStrike" dirty="0">
                <a:solidFill>
                  <a:srgbClr val="D1D5DB"/>
                </a:solidFill>
                <a:effectLst/>
              </a:rPr>
              <a:t>, and </a:t>
            </a:r>
            <a:r>
              <a:rPr lang="pl-PL" b="0" i="0" u="none" strike="noStrike" dirty="0" err="1">
                <a:solidFill>
                  <a:srgbClr val="D1D5DB"/>
                </a:solidFill>
                <a:effectLst/>
              </a:rPr>
              <a:t>this</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a:t>
            </a:r>
            <a:r>
              <a:rPr lang="pl-PL" b="0" i="0" u="none" strike="noStrike" dirty="0" err="1">
                <a:solidFill>
                  <a:srgbClr val="D1D5DB"/>
                </a:solidFill>
                <a:effectLst/>
              </a:rPr>
              <a:t>indicated</a:t>
            </a:r>
            <a:r>
              <a:rPr lang="pl-PL" b="0" i="0" u="none" strike="noStrike" dirty="0">
                <a:solidFill>
                  <a:srgbClr val="D1D5DB"/>
                </a:solidFill>
                <a:effectLst/>
              </a:rPr>
              <a:t> by a </a:t>
            </a:r>
            <a:r>
              <a:rPr lang="pl-PL" b="0" i="0" u="none" strike="noStrike" dirty="0" err="1">
                <a:solidFill>
                  <a:srgbClr val="D1D5DB"/>
                </a:solidFill>
                <a:effectLst/>
              </a:rPr>
              <a:t>quick</a:t>
            </a:r>
            <a:r>
              <a:rPr lang="pl-PL" b="0" i="0" u="none" strike="noStrike" dirty="0">
                <a:solidFill>
                  <a:srgbClr val="D1D5DB"/>
                </a:solidFill>
                <a:effectLst/>
              </a:rPr>
              <a:t> return to the </a:t>
            </a:r>
            <a:r>
              <a:rPr lang="pl-PL" b="0" i="0" u="none" strike="noStrike" dirty="0" err="1">
                <a:solidFill>
                  <a:srgbClr val="D1D5DB"/>
                </a:solidFill>
                <a:effectLst/>
              </a:rPr>
              <a:t>child's</a:t>
            </a:r>
            <a:r>
              <a:rPr lang="pl-PL" b="0" i="0" u="none" strike="noStrike" dirty="0">
                <a:solidFill>
                  <a:srgbClr val="D1D5DB"/>
                </a:solidFill>
                <a:effectLst/>
              </a:rPr>
              <a:t> </a:t>
            </a:r>
            <a:r>
              <a:rPr lang="pl-PL" b="0" i="0" u="none" strike="noStrike" dirty="0" err="1">
                <a:solidFill>
                  <a:srgbClr val="D1D5DB"/>
                </a:solidFill>
                <a:effectLst/>
              </a:rPr>
              <a:t>usual</a:t>
            </a:r>
            <a:r>
              <a:rPr lang="pl-PL" b="0" i="0" u="none" strike="noStrike" dirty="0">
                <a:solidFill>
                  <a:srgbClr val="D1D5DB"/>
                </a:solidFill>
                <a:effectLst/>
              </a:rPr>
              <a:t> </a:t>
            </a:r>
            <a:r>
              <a:rPr lang="pl-PL" b="0" i="0" u="none" strike="noStrike" dirty="0" err="1">
                <a:solidFill>
                  <a:srgbClr val="D1D5DB"/>
                </a:solidFill>
                <a:effectLst/>
              </a:rPr>
              <a:t>state</a:t>
            </a:r>
            <a:r>
              <a:rPr lang="pl-PL" b="0" i="0" u="none" strike="noStrike" dirty="0">
                <a:solidFill>
                  <a:srgbClr val="D1D5DB"/>
                </a:solidFill>
                <a:effectLst/>
              </a:rPr>
              <a:t> of </a:t>
            </a:r>
            <a:r>
              <a:rPr lang="pl-PL" b="0" i="0" u="none" strike="noStrike" dirty="0" err="1">
                <a:solidFill>
                  <a:srgbClr val="D1D5DB"/>
                </a:solidFill>
                <a:effectLst/>
              </a:rPr>
              <a:t>well-being</a:t>
            </a:r>
            <a:r>
              <a:rPr lang="pl-PL" b="0" i="0" u="none" strike="noStrike" dirty="0">
                <a:solidFill>
                  <a:srgbClr val="D1D5DB"/>
                </a:solidFill>
                <a:effectLst/>
              </a:rPr>
              <a:t> (</a:t>
            </a:r>
            <a:r>
              <a:rPr lang="pl-PL" b="0" i="0" u="none" strike="noStrike" dirty="0" err="1">
                <a:solidFill>
                  <a:srgbClr val="D1D5DB"/>
                </a:solidFill>
                <a:effectLst/>
              </a:rPr>
              <a:t>provided</a:t>
            </a:r>
            <a:r>
              <a:rPr lang="pl-PL" b="0" i="0" u="none" strike="noStrike" dirty="0">
                <a:solidFill>
                  <a:srgbClr val="D1D5DB"/>
                </a:solidFill>
                <a:effectLst/>
              </a:rPr>
              <a:t> </a:t>
            </a:r>
            <a:r>
              <a:rPr lang="pl-PL" b="0" i="0" u="none" strike="noStrike" dirty="0" err="1">
                <a:solidFill>
                  <a:srgbClr val="D1D5DB"/>
                </a:solidFill>
                <a:effectLst/>
              </a:rPr>
              <a:t>there</a:t>
            </a:r>
            <a:r>
              <a:rPr lang="pl-PL" b="0" i="0" u="none" strike="noStrike" dirty="0">
                <a:solidFill>
                  <a:srgbClr val="D1D5DB"/>
                </a:solidFill>
                <a:effectLst/>
              </a:rPr>
              <a:t> </a:t>
            </a:r>
            <a:r>
              <a:rPr lang="pl-PL" b="0" i="0" u="none" strike="noStrike" dirty="0" err="1">
                <a:solidFill>
                  <a:srgbClr val="D1D5DB"/>
                </a:solidFill>
                <a:effectLst/>
              </a:rPr>
              <a:t>are</a:t>
            </a:r>
            <a:r>
              <a:rPr lang="pl-PL" b="0" i="0" u="none" strike="noStrike" dirty="0">
                <a:solidFill>
                  <a:srgbClr val="D1D5DB"/>
                </a:solidFill>
                <a:effectLst/>
              </a:rPr>
              <a:t> no </a:t>
            </a:r>
            <a:r>
              <a:rPr lang="pl-PL" b="0" i="0" u="none" strike="noStrike" dirty="0" err="1">
                <a:solidFill>
                  <a:srgbClr val="D1D5DB"/>
                </a:solidFill>
                <a:effectLst/>
              </a:rPr>
              <a:t>water-electrolyte</a:t>
            </a:r>
            <a:r>
              <a:rPr lang="pl-PL" b="0" i="0" u="none" strike="noStrike" dirty="0">
                <a:solidFill>
                  <a:srgbClr val="D1D5DB"/>
                </a:solidFill>
                <a:effectLst/>
              </a:rPr>
              <a:t> </a:t>
            </a:r>
            <a:r>
              <a:rPr lang="pl-PL" b="0" i="0" u="none" strike="noStrike" dirty="0" err="1">
                <a:solidFill>
                  <a:srgbClr val="D1D5DB"/>
                </a:solidFill>
                <a:effectLst/>
              </a:rPr>
              <a:t>disturbances</a:t>
            </a:r>
            <a:r>
              <a:rPr lang="pl-PL" b="0" i="0" u="none" strike="noStrike" dirty="0">
                <a:solidFill>
                  <a:srgbClr val="D1D5DB"/>
                </a:solidFill>
                <a:effectLst/>
              </a:rPr>
              <a:t>).</a:t>
            </a:r>
          </a:p>
          <a:p>
            <a:pPr algn="l"/>
            <a:r>
              <a:rPr lang="pl-PL" b="0" i="0" u="none" strike="noStrike" dirty="0" err="1">
                <a:solidFill>
                  <a:srgbClr val="D1D5DB"/>
                </a:solidFill>
                <a:effectLst/>
              </a:rPr>
              <a:t>During</a:t>
            </a:r>
            <a:r>
              <a:rPr lang="pl-PL" b="0" i="0" u="none" strike="noStrike" dirty="0">
                <a:solidFill>
                  <a:srgbClr val="D1D5DB"/>
                </a:solidFill>
                <a:effectLst/>
              </a:rPr>
              <a:t> the </a:t>
            </a:r>
            <a:r>
              <a:rPr lang="pl-PL" b="0" i="0" u="none" strike="noStrike" dirty="0" err="1">
                <a:solidFill>
                  <a:srgbClr val="D1D5DB"/>
                </a:solidFill>
                <a:effectLst/>
              </a:rPr>
              <a:t>episodes</a:t>
            </a:r>
            <a:r>
              <a:rPr lang="pl-PL" b="0" i="0" u="none" strike="noStrike" dirty="0">
                <a:solidFill>
                  <a:srgbClr val="D1D5DB"/>
                </a:solidFill>
                <a:effectLst/>
              </a:rPr>
              <a:t>, </a:t>
            </a:r>
            <a:r>
              <a:rPr lang="pl-PL" b="0" i="0" u="none" strike="noStrike" dirty="0" err="1">
                <a:solidFill>
                  <a:srgbClr val="D1D5DB"/>
                </a:solidFill>
                <a:effectLst/>
              </a:rPr>
              <a:t>there</a:t>
            </a:r>
            <a:r>
              <a:rPr lang="pl-PL" b="0" i="0" u="none" strike="noStrike" dirty="0">
                <a:solidFill>
                  <a:srgbClr val="D1D5DB"/>
                </a:solidFill>
                <a:effectLst/>
              </a:rPr>
              <a:t> </a:t>
            </a:r>
            <a:r>
              <a:rPr lang="pl-PL" b="0" i="0" u="none" strike="noStrike" dirty="0" err="1">
                <a:solidFill>
                  <a:srgbClr val="D1D5DB"/>
                </a:solidFill>
                <a:effectLst/>
              </a:rPr>
              <a:t>are</a:t>
            </a:r>
            <a:r>
              <a:rPr lang="pl-PL" b="0" i="0" u="none" strike="noStrike" dirty="0">
                <a:solidFill>
                  <a:srgbClr val="D1D5DB"/>
                </a:solidFill>
                <a:effectLst/>
              </a:rPr>
              <a:t> </a:t>
            </a:r>
            <a:r>
              <a:rPr lang="pl-PL" b="0" i="0" u="none" strike="noStrike" dirty="0" err="1">
                <a:solidFill>
                  <a:srgbClr val="D1D5DB"/>
                </a:solidFill>
                <a:effectLst/>
              </a:rPr>
              <a:t>symptoms</a:t>
            </a:r>
            <a:r>
              <a:rPr lang="pl-PL" b="0" i="0" u="none" strike="noStrike" dirty="0">
                <a:solidFill>
                  <a:srgbClr val="D1D5DB"/>
                </a:solidFill>
                <a:effectLst/>
              </a:rPr>
              <a:t> of </a:t>
            </a:r>
            <a:r>
              <a:rPr lang="pl-PL" b="0" i="0" u="none" strike="noStrike" dirty="0" err="1">
                <a:solidFill>
                  <a:srgbClr val="D1D5DB"/>
                </a:solidFill>
                <a:effectLst/>
              </a:rPr>
              <a:t>heightened</a:t>
            </a:r>
            <a:r>
              <a:rPr lang="pl-PL" b="0" i="0" u="none" strike="noStrike" dirty="0">
                <a:solidFill>
                  <a:srgbClr val="D1D5DB"/>
                </a:solidFill>
                <a:effectLst/>
              </a:rPr>
              <a:t> </a:t>
            </a:r>
            <a:r>
              <a:rPr lang="pl-PL" b="0" i="0" u="none" strike="noStrike" dirty="0" err="1">
                <a:solidFill>
                  <a:srgbClr val="D1D5DB"/>
                </a:solidFill>
                <a:effectLst/>
              </a:rPr>
              <a:t>activity</a:t>
            </a:r>
            <a:r>
              <a:rPr lang="pl-PL" b="0" i="0" u="none" strike="noStrike" dirty="0">
                <a:solidFill>
                  <a:srgbClr val="D1D5DB"/>
                </a:solidFill>
                <a:effectLst/>
              </a:rPr>
              <a:t> of the </a:t>
            </a:r>
            <a:r>
              <a:rPr lang="pl-PL" b="0" i="0" u="none" strike="noStrike" dirty="0" err="1">
                <a:solidFill>
                  <a:srgbClr val="D1D5DB"/>
                </a:solidFill>
                <a:effectLst/>
              </a:rPr>
              <a:t>autonomic</a:t>
            </a:r>
            <a:r>
              <a:rPr lang="pl-PL" b="0" i="0" u="none" strike="noStrike" dirty="0">
                <a:solidFill>
                  <a:srgbClr val="D1D5DB"/>
                </a:solidFill>
                <a:effectLst/>
              </a:rPr>
              <a:t> </a:t>
            </a:r>
            <a:r>
              <a:rPr lang="pl-PL" b="0" i="0" u="none" strike="noStrike" dirty="0" err="1">
                <a:solidFill>
                  <a:srgbClr val="D1D5DB"/>
                </a:solidFill>
                <a:effectLst/>
              </a:rPr>
              <a:t>nervous</a:t>
            </a:r>
            <a:r>
              <a:rPr lang="pl-PL" b="0" i="0" u="none" strike="noStrike" dirty="0">
                <a:solidFill>
                  <a:srgbClr val="D1D5DB"/>
                </a:solidFill>
                <a:effectLst/>
              </a:rPr>
              <a:t> system, </a:t>
            </a:r>
            <a:r>
              <a:rPr lang="pl-PL" b="0" i="0" u="none" strike="noStrike" dirty="0" err="1">
                <a:solidFill>
                  <a:srgbClr val="D1D5DB"/>
                </a:solidFill>
                <a:effectLst/>
              </a:rPr>
              <a:t>including</a:t>
            </a:r>
            <a:r>
              <a:rPr lang="pl-PL" b="0" i="0" u="none" strike="noStrike" dirty="0">
                <a:solidFill>
                  <a:srgbClr val="D1D5DB"/>
                </a:solidFill>
                <a:effectLst/>
              </a:rPr>
              <a:t> </a:t>
            </a:r>
            <a:r>
              <a:rPr lang="pl-PL" b="0" i="0" u="none" strike="noStrike" dirty="0" err="1">
                <a:solidFill>
                  <a:srgbClr val="D1D5DB"/>
                </a:solidFill>
                <a:effectLst/>
              </a:rPr>
              <a:t>pallor</a:t>
            </a:r>
            <a:r>
              <a:rPr lang="pl-PL" b="0" i="0" u="none" strike="noStrike" dirty="0">
                <a:solidFill>
                  <a:srgbClr val="D1D5DB"/>
                </a:solidFill>
                <a:effectLst/>
              </a:rPr>
              <a:t>, </a:t>
            </a:r>
            <a:r>
              <a:rPr lang="pl-PL" b="0" i="0" u="none" strike="noStrike" dirty="0" err="1">
                <a:solidFill>
                  <a:srgbClr val="D1D5DB"/>
                </a:solidFill>
                <a:effectLst/>
              </a:rPr>
              <a:t>increased</a:t>
            </a:r>
            <a:r>
              <a:rPr lang="pl-PL" b="0" i="0" u="none" strike="noStrike" dirty="0">
                <a:solidFill>
                  <a:srgbClr val="D1D5DB"/>
                </a:solidFill>
                <a:effectLst/>
              </a:rPr>
              <a:t> </a:t>
            </a:r>
            <a:r>
              <a:rPr lang="pl-PL" b="0" i="0" u="none" strike="noStrike" dirty="0" err="1">
                <a:solidFill>
                  <a:srgbClr val="D1D5DB"/>
                </a:solidFill>
                <a:effectLst/>
              </a:rPr>
              <a:t>salivation</a:t>
            </a:r>
            <a:r>
              <a:rPr lang="pl-PL" b="0" i="0" u="none" strike="noStrike" dirty="0">
                <a:solidFill>
                  <a:srgbClr val="D1D5DB"/>
                </a:solidFill>
                <a:effectLst/>
              </a:rPr>
              <a:t>, and </a:t>
            </a:r>
            <a:r>
              <a:rPr lang="pl-PL" b="0" i="0" u="none" strike="noStrike" dirty="0" err="1">
                <a:solidFill>
                  <a:srgbClr val="D1D5DB"/>
                </a:solidFill>
                <a:effectLst/>
              </a:rPr>
              <a:t>tachycardia</a:t>
            </a:r>
            <a:r>
              <a:rPr lang="pl-PL" b="0" i="0" u="none" strike="noStrike" dirty="0">
                <a:solidFill>
                  <a:srgbClr val="D1D5DB"/>
                </a:solidFill>
                <a:effectLst/>
              </a:rPr>
              <a:t>. </a:t>
            </a:r>
            <a:r>
              <a:rPr lang="pl-PL" b="0" i="0" u="none" strike="noStrike" dirty="0" err="1">
                <a:solidFill>
                  <a:srgbClr val="D1D5DB"/>
                </a:solidFill>
                <a:effectLst/>
              </a:rPr>
              <a:t>Sensitivity</a:t>
            </a:r>
            <a:r>
              <a:rPr lang="pl-PL" b="0" i="0" u="none" strike="noStrike" dirty="0">
                <a:solidFill>
                  <a:srgbClr val="D1D5DB"/>
                </a:solidFill>
                <a:effectLst/>
              </a:rPr>
              <a:t> to </a:t>
            </a:r>
            <a:r>
              <a:rPr lang="pl-PL" b="0" i="0" u="none" strike="noStrike" dirty="0" err="1">
                <a:solidFill>
                  <a:srgbClr val="D1D5DB"/>
                </a:solidFill>
                <a:effectLst/>
              </a:rPr>
              <a:t>external</a:t>
            </a:r>
            <a:r>
              <a:rPr lang="pl-PL" b="0" i="0" u="none" strike="noStrike" dirty="0">
                <a:solidFill>
                  <a:srgbClr val="D1D5DB"/>
                </a:solidFill>
                <a:effectLst/>
              </a:rPr>
              <a:t> </a:t>
            </a:r>
            <a:r>
              <a:rPr lang="pl-PL" b="0" i="0" u="none" strike="noStrike" dirty="0" err="1">
                <a:solidFill>
                  <a:srgbClr val="D1D5DB"/>
                </a:solidFill>
                <a:effectLst/>
              </a:rPr>
              <a:t>stimuli</a:t>
            </a:r>
            <a:r>
              <a:rPr lang="pl-PL" b="0" i="0" u="none" strike="noStrike" dirty="0">
                <a:solidFill>
                  <a:srgbClr val="D1D5DB"/>
                </a:solidFill>
                <a:effectLst/>
              </a:rPr>
              <a:t> (</a:t>
            </a:r>
            <a:r>
              <a:rPr lang="pl-PL" b="0" i="0" u="none" strike="noStrike" dirty="0" err="1">
                <a:solidFill>
                  <a:srgbClr val="D1D5DB"/>
                </a:solidFill>
                <a:effectLst/>
              </a:rPr>
              <a:t>such</a:t>
            </a:r>
            <a:r>
              <a:rPr lang="pl-PL" b="0" i="0" u="none" strike="noStrike" dirty="0">
                <a:solidFill>
                  <a:srgbClr val="D1D5DB"/>
                </a:solidFill>
                <a:effectLst/>
              </a:rPr>
              <a:t> as </a:t>
            </a:r>
            <a:r>
              <a:rPr lang="pl-PL" b="0" i="0" u="none" strike="noStrike" dirty="0" err="1">
                <a:solidFill>
                  <a:srgbClr val="D1D5DB"/>
                </a:solidFill>
                <a:effectLst/>
              </a:rPr>
              <a:t>light</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odors</a:t>
            </a:r>
            <a:r>
              <a:rPr lang="pl-PL" b="0" i="0" u="none" strike="noStrike" dirty="0">
                <a:solidFill>
                  <a:srgbClr val="D1D5DB"/>
                </a:solidFill>
                <a:effectLst/>
              </a:rPr>
              <a:t>) </a:t>
            </a:r>
            <a:r>
              <a:rPr lang="pl-PL" b="0" i="0" u="none" strike="noStrike" dirty="0" err="1">
                <a:solidFill>
                  <a:srgbClr val="D1D5DB"/>
                </a:solidFill>
                <a:effectLst/>
              </a:rPr>
              <a:t>may</a:t>
            </a:r>
            <a:r>
              <a:rPr lang="pl-PL" b="0" i="0" u="none" strike="noStrike" dirty="0">
                <a:solidFill>
                  <a:srgbClr val="D1D5DB"/>
                </a:solidFill>
                <a:effectLst/>
              </a:rPr>
              <a:t> </a:t>
            </a:r>
            <a:r>
              <a:rPr lang="pl-PL" b="0" i="0" u="none" strike="noStrike" dirty="0" err="1">
                <a:solidFill>
                  <a:srgbClr val="D1D5DB"/>
                </a:solidFill>
                <a:effectLst/>
              </a:rPr>
              <a:t>also</a:t>
            </a:r>
            <a:r>
              <a:rPr lang="pl-PL" b="0" i="0" u="none" strike="noStrike" dirty="0">
                <a:solidFill>
                  <a:srgbClr val="D1D5DB"/>
                </a:solidFill>
                <a:effectLst/>
              </a:rPr>
              <a:t> be </a:t>
            </a:r>
            <a:r>
              <a:rPr lang="pl-PL" b="0" i="0" u="none" strike="noStrike" dirty="0" err="1">
                <a:solidFill>
                  <a:srgbClr val="D1D5DB"/>
                </a:solidFill>
                <a:effectLst/>
              </a:rPr>
              <a:t>present</a:t>
            </a:r>
            <a:r>
              <a:rPr lang="pl-PL" b="0" i="0" u="none" strike="noStrike" dirty="0">
                <a:solidFill>
                  <a:srgbClr val="D1D5DB"/>
                </a:solidFill>
                <a:effectLst/>
              </a:rPr>
              <a:t>.</a:t>
            </a:r>
          </a:p>
        </p:txBody>
      </p:sp>
    </p:spTree>
    <p:extLst>
      <p:ext uri="{BB962C8B-B14F-4D97-AF65-F5344CB8AC3E}">
        <p14:creationId xmlns:p14="http://schemas.microsoft.com/office/powerpoint/2010/main" val="2042652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6FFA08-226F-DE33-17DC-212AC35ABE32}"/>
              </a:ext>
            </a:extLst>
          </p:cNvPr>
          <p:cNvSpPr>
            <a:spLocks noGrp="1"/>
          </p:cNvSpPr>
          <p:nvPr>
            <p:ph idx="1"/>
          </p:nvPr>
        </p:nvSpPr>
        <p:spPr>
          <a:xfrm>
            <a:off x="2099077" y="1938587"/>
            <a:ext cx="8458706" cy="4919413"/>
          </a:xfrm>
        </p:spPr>
        <p:txBody>
          <a:bodyPr>
            <a:normAutofit lnSpcReduction="10000"/>
          </a:bodyPr>
          <a:lstStyle/>
          <a:p>
            <a:pPr marL="0" indent="0" algn="l">
              <a:buNone/>
            </a:pPr>
            <a:r>
              <a:rPr lang="pl-PL" sz="2000" b="1" i="0" u="none" strike="noStrike" dirty="0">
                <a:solidFill>
                  <a:srgbClr val="D1D5DB"/>
                </a:solidFill>
                <a:effectLst/>
              </a:rPr>
              <a:t>The </a:t>
            </a:r>
            <a:r>
              <a:rPr lang="pl-PL" sz="2000" b="1" i="0" u="none" strike="noStrike" dirty="0" err="1">
                <a:solidFill>
                  <a:srgbClr val="D1D5DB"/>
                </a:solidFill>
                <a:effectLst/>
              </a:rPr>
              <a:t>diagnostic</a:t>
            </a:r>
            <a:r>
              <a:rPr lang="pl-PL" sz="2000" b="1" i="0" u="none" strike="noStrike" dirty="0">
                <a:solidFill>
                  <a:srgbClr val="D1D5DB"/>
                </a:solidFill>
                <a:effectLst/>
              </a:rPr>
              <a:t> </a:t>
            </a:r>
            <a:r>
              <a:rPr lang="pl-PL" sz="2000" b="1" i="0" u="none" strike="noStrike" dirty="0" err="1">
                <a:solidFill>
                  <a:srgbClr val="D1D5DB"/>
                </a:solidFill>
                <a:effectLst/>
              </a:rPr>
              <a:t>criteria</a:t>
            </a:r>
            <a:r>
              <a:rPr lang="pl-PL" sz="2000" b="1" i="0" u="none" strike="noStrike" dirty="0">
                <a:solidFill>
                  <a:srgbClr val="D1D5DB"/>
                </a:solidFill>
                <a:effectLst/>
              </a:rPr>
              <a:t> for </a:t>
            </a:r>
            <a:r>
              <a:rPr lang="pl-PL" sz="2000" b="0" i="0" u="none" strike="noStrike" dirty="0" err="1">
                <a:solidFill>
                  <a:srgbClr val="D1D5DB"/>
                </a:solidFill>
                <a:effectLst/>
              </a:rPr>
              <a:t>Cyclic</a:t>
            </a:r>
            <a:r>
              <a:rPr lang="pl-PL" sz="2000" b="0" i="0" u="none" strike="noStrike" dirty="0">
                <a:solidFill>
                  <a:srgbClr val="D1D5DB"/>
                </a:solidFill>
                <a:effectLst/>
              </a:rPr>
              <a:t> </a:t>
            </a:r>
            <a:r>
              <a:rPr lang="pl-PL" sz="2000" b="0" i="0" u="none" strike="noStrike" dirty="0" err="1">
                <a:solidFill>
                  <a:srgbClr val="D1D5DB"/>
                </a:solidFill>
                <a:effectLst/>
              </a:rPr>
              <a:t>Vomiting</a:t>
            </a:r>
            <a:r>
              <a:rPr lang="pl-PL" sz="2000" b="0" i="0" u="none" strike="noStrike" dirty="0">
                <a:solidFill>
                  <a:srgbClr val="D1D5DB"/>
                </a:solidFill>
                <a:effectLst/>
              </a:rPr>
              <a:t> </a:t>
            </a:r>
            <a:r>
              <a:rPr lang="pl-PL" sz="2000" b="0" i="0" u="none" strike="noStrike" dirty="0" err="1">
                <a:solidFill>
                  <a:srgbClr val="D1D5DB"/>
                </a:solidFill>
                <a:effectLst/>
              </a:rPr>
              <a:t>Syndrome</a:t>
            </a:r>
            <a:r>
              <a:rPr lang="pl-PL" sz="2000" b="0" i="0" u="none" strike="noStrike" dirty="0">
                <a:solidFill>
                  <a:srgbClr val="D1D5DB"/>
                </a:solidFill>
                <a:effectLst/>
              </a:rPr>
              <a:t> (CVS) </a:t>
            </a:r>
            <a:r>
              <a:rPr lang="pl-PL" sz="2000" b="0" i="0" u="none" strike="noStrike" dirty="0" err="1">
                <a:solidFill>
                  <a:srgbClr val="D1D5DB"/>
                </a:solidFill>
                <a:effectLst/>
              </a:rPr>
              <a:t>include</a:t>
            </a:r>
            <a:r>
              <a:rPr lang="pl-PL" sz="2000" b="0" i="0" u="none" strike="noStrike" dirty="0">
                <a:solidFill>
                  <a:srgbClr val="D1D5DB"/>
                </a:solidFill>
                <a:effectLst/>
              </a:rPr>
              <a:t> the </a:t>
            </a:r>
            <a:r>
              <a:rPr lang="pl-PL" sz="2000" b="0" i="0" u="none" strike="noStrike" dirty="0" err="1">
                <a:solidFill>
                  <a:srgbClr val="D1D5DB"/>
                </a:solidFill>
                <a:effectLst/>
              </a:rPr>
              <a:t>following</a:t>
            </a:r>
            <a:r>
              <a:rPr lang="pl-PL" sz="2000" b="0" i="0" u="none" strike="noStrike" dirty="0">
                <a:solidFill>
                  <a:srgbClr val="D1D5DB"/>
                </a:solidFill>
                <a:effectLst/>
              </a:rPr>
              <a:t>, and </a:t>
            </a:r>
            <a:r>
              <a:rPr lang="pl-PL" sz="2000" b="0" i="0" u="none" strike="noStrike" dirty="0" err="1">
                <a:solidFill>
                  <a:srgbClr val="D1D5DB"/>
                </a:solidFill>
                <a:effectLst/>
              </a:rPr>
              <a:t>all</a:t>
            </a:r>
            <a:r>
              <a:rPr lang="pl-PL" sz="2000" b="0" i="0" u="none" strike="noStrike" dirty="0">
                <a:solidFill>
                  <a:srgbClr val="D1D5DB"/>
                </a:solidFill>
                <a:effectLst/>
              </a:rPr>
              <a:t> of </a:t>
            </a:r>
            <a:r>
              <a:rPr lang="pl-PL" sz="2000" b="0" i="0" u="none" strike="noStrike" dirty="0" err="1">
                <a:solidFill>
                  <a:srgbClr val="D1D5DB"/>
                </a:solidFill>
                <a:effectLst/>
              </a:rPr>
              <a:t>these</a:t>
            </a:r>
            <a:r>
              <a:rPr lang="pl-PL" sz="2000" b="0" i="0" u="none" strike="noStrike" dirty="0">
                <a:solidFill>
                  <a:srgbClr val="D1D5DB"/>
                </a:solidFill>
                <a:effectLst/>
              </a:rPr>
              <a:t> </a:t>
            </a:r>
            <a:r>
              <a:rPr lang="pl-PL" sz="2000" b="0" i="0" u="none" strike="noStrike" dirty="0" err="1">
                <a:solidFill>
                  <a:srgbClr val="D1D5DB"/>
                </a:solidFill>
                <a:effectLst/>
              </a:rPr>
              <a:t>criteria</a:t>
            </a:r>
            <a:r>
              <a:rPr lang="pl-PL" sz="2000" b="0" i="0" u="none" strike="noStrike" dirty="0">
                <a:solidFill>
                  <a:srgbClr val="D1D5DB"/>
                </a:solidFill>
                <a:effectLst/>
              </a:rPr>
              <a:t> </a:t>
            </a:r>
            <a:r>
              <a:rPr lang="pl-PL" sz="2000" b="0" i="0" u="none" strike="noStrike" dirty="0" err="1">
                <a:solidFill>
                  <a:srgbClr val="D1D5DB"/>
                </a:solidFill>
                <a:effectLst/>
              </a:rPr>
              <a:t>must</a:t>
            </a:r>
            <a:r>
              <a:rPr lang="pl-PL" sz="2000" b="0" i="0" u="none" strike="noStrike" dirty="0">
                <a:solidFill>
                  <a:srgbClr val="D1D5DB"/>
                </a:solidFill>
                <a:effectLst/>
              </a:rPr>
              <a:t> be met:</a:t>
            </a:r>
          </a:p>
          <a:p>
            <a:pPr algn="l">
              <a:buFont typeface="+mj-lt"/>
              <a:buAutoNum type="arabicPeriod"/>
            </a:pPr>
            <a:r>
              <a:rPr lang="pl-PL" sz="2000" b="0" i="0" u="none" strike="noStrike" dirty="0">
                <a:solidFill>
                  <a:srgbClr val="D1D5DB"/>
                </a:solidFill>
                <a:effectLst/>
              </a:rPr>
              <a:t>At </a:t>
            </a:r>
            <a:r>
              <a:rPr lang="pl-PL" sz="2000" b="0" i="0" u="none" strike="noStrike" dirty="0" err="1">
                <a:solidFill>
                  <a:srgbClr val="D1D5DB"/>
                </a:solidFill>
                <a:effectLst/>
              </a:rPr>
              <a:t>least</a:t>
            </a:r>
            <a:r>
              <a:rPr lang="pl-PL" sz="2000" b="0" i="0" u="none" strike="noStrike" dirty="0">
                <a:solidFill>
                  <a:srgbClr val="D1D5DB"/>
                </a:solidFill>
                <a:effectLst/>
              </a:rPr>
              <a:t> 2 </a:t>
            </a:r>
            <a:r>
              <a:rPr lang="pl-PL" sz="2000" b="0" i="0" u="none" strike="noStrike" dirty="0" err="1">
                <a:solidFill>
                  <a:srgbClr val="D1D5DB"/>
                </a:solidFill>
                <a:effectLst/>
              </a:rPr>
              <a:t>episodes</a:t>
            </a:r>
            <a:r>
              <a:rPr lang="pl-PL" sz="2000" b="0" i="0" u="none" strike="noStrike" dirty="0">
                <a:solidFill>
                  <a:srgbClr val="D1D5DB"/>
                </a:solidFill>
                <a:effectLst/>
              </a:rPr>
              <a:t> of </a:t>
            </a:r>
            <a:r>
              <a:rPr lang="pl-PL" sz="2000" b="0" i="0" u="none" strike="noStrike" dirty="0" err="1">
                <a:solidFill>
                  <a:srgbClr val="D1D5DB"/>
                </a:solidFill>
                <a:effectLst/>
              </a:rPr>
              <a:t>intense</a:t>
            </a:r>
            <a:r>
              <a:rPr lang="pl-PL" sz="2000" b="0" i="0" u="none" strike="noStrike" dirty="0">
                <a:solidFill>
                  <a:srgbClr val="D1D5DB"/>
                </a:solidFill>
                <a:effectLst/>
              </a:rPr>
              <a:t> </a:t>
            </a:r>
            <a:r>
              <a:rPr lang="pl-PL" sz="2000" b="0" i="0" u="none" strike="noStrike" dirty="0" err="1">
                <a:solidFill>
                  <a:srgbClr val="D1D5DB"/>
                </a:solidFill>
                <a:effectLst/>
              </a:rPr>
              <a:t>nausea</a:t>
            </a:r>
            <a:r>
              <a:rPr lang="pl-PL" sz="2000" b="0" i="0" u="none" strike="noStrike" dirty="0">
                <a:solidFill>
                  <a:srgbClr val="D1D5DB"/>
                </a:solidFill>
                <a:effectLst/>
              </a:rPr>
              <a:t> and </a:t>
            </a:r>
            <a:r>
              <a:rPr lang="pl-PL" sz="2000" b="0" i="0" u="none" strike="noStrike" dirty="0" err="1">
                <a:solidFill>
                  <a:srgbClr val="D1D5DB"/>
                </a:solidFill>
                <a:effectLst/>
              </a:rPr>
              <a:t>severe</a:t>
            </a:r>
            <a:r>
              <a:rPr lang="pl-PL" sz="2000" b="0" i="0" u="none" strike="noStrike" dirty="0">
                <a:solidFill>
                  <a:srgbClr val="D1D5DB"/>
                </a:solidFill>
                <a:effectLst/>
              </a:rPr>
              <a:t> </a:t>
            </a:r>
            <a:r>
              <a:rPr lang="pl-PL" sz="2000" b="0" i="0" u="none" strike="noStrike" dirty="0" err="1">
                <a:solidFill>
                  <a:srgbClr val="D1D5DB"/>
                </a:solidFill>
                <a:effectLst/>
              </a:rPr>
              <a:t>vomiting</a:t>
            </a:r>
            <a:r>
              <a:rPr lang="pl-PL" sz="2000" b="0" i="0" u="none" strike="noStrike" dirty="0">
                <a:solidFill>
                  <a:srgbClr val="D1D5DB"/>
                </a:solidFill>
                <a:effectLst/>
              </a:rPr>
              <a:t> </a:t>
            </a:r>
            <a:r>
              <a:rPr lang="pl-PL" sz="2000" b="0" i="0" u="none" strike="noStrike" dirty="0" err="1">
                <a:solidFill>
                  <a:srgbClr val="D1D5DB"/>
                </a:solidFill>
                <a:effectLst/>
              </a:rPr>
              <a:t>or</a:t>
            </a:r>
            <a:r>
              <a:rPr lang="pl-PL" sz="2000" b="0" i="0" u="none" strike="noStrike" dirty="0">
                <a:solidFill>
                  <a:srgbClr val="D1D5DB"/>
                </a:solidFill>
                <a:effectLst/>
              </a:rPr>
              <a:t> </a:t>
            </a:r>
            <a:r>
              <a:rPr lang="pl-PL" sz="2000" b="0" i="0" u="none" strike="noStrike" dirty="0" err="1">
                <a:solidFill>
                  <a:srgbClr val="D1D5DB"/>
                </a:solidFill>
                <a:effectLst/>
              </a:rPr>
              <a:t>retching</a:t>
            </a:r>
            <a:r>
              <a:rPr lang="pl-PL" sz="2000" b="0" i="0" u="none" strike="noStrike" dirty="0">
                <a:solidFill>
                  <a:srgbClr val="D1D5DB"/>
                </a:solidFill>
                <a:effectLst/>
              </a:rPr>
              <a:t> </a:t>
            </a:r>
            <a:r>
              <a:rPr lang="pl-PL" sz="2000" b="0" i="0" u="none" strike="noStrike" dirty="0" err="1">
                <a:solidFill>
                  <a:srgbClr val="D1D5DB"/>
                </a:solidFill>
                <a:effectLst/>
              </a:rPr>
              <a:t>lasting</a:t>
            </a:r>
            <a:r>
              <a:rPr lang="pl-PL" sz="2000" b="0" i="0" u="none" strike="noStrike" dirty="0">
                <a:solidFill>
                  <a:srgbClr val="D1D5DB"/>
                </a:solidFill>
                <a:effectLst/>
              </a:rPr>
              <a:t> </a:t>
            </a:r>
            <a:r>
              <a:rPr lang="pl-PL" sz="2000" b="0" i="0" u="none" strike="noStrike" dirty="0" err="1">
                <a:solidFill>
                  <a:srgbClr val="D1D5DB"/>
                </a:solidFill>
                <a:effectLst/>
              </a:rPr>
              <a:t>several</a:t>
            </a:r>
            <a:r>
              <a:rPr lang="pl-PL" sz="2000" b="0" i="0" u="none" strike="noStrike" dirty="0">
                <a:solidFill>
                  <a:srgbClr val="D1D5DB"/>
                </a:solidFill>
                <a:effectLst/>
              </a:rPr>
              <a:t> </a:t>
            </a:r>
            <a:r>
              <a:rPr lang="pl-PL" sz="2000" b="0" i="0" u="none" strike="noStrike" dirty="0" err="1">
                <a:solidFill>
                  <a:srgbClr val="D1D5DB"/>
                </a:solidFill>
                <a:effectLst/>
              </a:rPr>
              <a:t>hours</a:t>
            </a:r>
            <a:r>
              <a:rPr lang="pl-PL" sz="2000" b="0" i="0" u="none" strike="noStrike" dirty="0">
                <a:solidFill>
                  <a:srgbClr val="D1D5DB"/>
                </a:solidFill>
                <a:effectLst/>
              </a:rPr>
              <a:t> to </a:t>
            </a:r>
            <a:r>
              <a:rPr lang="pl-PL" sz="2000" b="0" i="0" u="none" strike="noStrike" dirty="0" err="1">
                <a:solidFill>
                  <a:srgbClr val="D1D5DB"/>
                </a:solidFill>
                <a:effectLst/>
              </a:rPr>
              <a:t>several</a:t>
            </a:r>
            <a:r>
              <a:rPr lang="pl-PL" sz="2000" b="0" i="0" u="none" strike="noStrike" dirty="0">
                <a:solidFill>
                  <a:srgbClr val="D1D5DB"/>
                </a:solidFill>
                <a:effectLst/>
              </a:rPr>
              <a:t> </a:t>
            </a:r>
            <a:r>
              <a:rPr lang="pl-PL" sz="2000" b="0" i="0" u="none" strike="noStrike" dirty="0" err="1">
                <a:solidFill>
                  <a:srgbClr val="D1D5DB"/>
                </a:solidFill>
                <a:effectLst/>
              </a:rPr>
              <a:t>days</a:t>
            </a:r>
            <a:r>
              <a:rPr lang="pl-PL" sz="2000" b="0" i="0" u="none" strike="noStrike" dirty="0">
                <a:solidFill>
                  <a:srgbClr val="D1D5DB"/>
                </a:solidFill>
                <a:effectLst/>
              </a:rPr>
              <a:t> </a:t>
            </a:r>
            <a:r>
              <a:rPr lang="pl-PL" sz="2000" b="0" i="0" u="none" strike="noStrike" dirty="0" err="1">
                <a:solidFill>
                  <a:srgbClr val="D1D5DB"/>
                </a:solidFill>
                <a:effectLst/>
              </a:rPr>
              <a:t>within</a:t>
            </a:r>
            <a:r>
              <a:rPr lang="pl-PL" sz="2000" b="0" i="0" u="none" strike="noStrike" dirty="0">
                <a:solidFill>
                  <a:srgbClr val="D1D5DB"/>
                </a:solidFill>
                <a:effectLst/>
              </a:rPr>
              <a:t> the past 6 </a:t>
            </a:r>
            <a:r>
              <a:rPr lang="pl-PL" sz="2000" b="0" i="0" u="none" strike="noStrike" dirty="0" err="1">
                <a:solidFill>
                  <a:srgbClr val="D1D5DB"/>
                </a:solidFill>
                <a:effectLst/>
              </a:rPr>
              <a:t>months</a:t>
            </a:r>
            <a:r>
              <a:rPr lang="pl-PL" sz="2000" b="0" i="0" u="none" strike="noStrike" dirty="0">
                <a:solidFill>
                  <a:srgbClr val="D1D5DB"/>
                </a:solidFill>
                <a:effectLst/>
              </a:rPr>
              <a:t> (for </a:t>
            </a:r>
            <a:r>
              <a:rPr lang="pl-PL" sz="2000" b="0" i="0" u="none" strike="noStrike" dirty="0" err="1">
                <a:solidFill>
                  <a:srgbClr val="D1D5DB"/>
                </a:solidFill>
                <a:effectLst/>
              </a:rPr>
              <a:t>older</a:t>
            </a:r>
            <a:r>
              <a:rPr lang="pl-PL" sz="2000" b="0" i="0" u="none" strike="noStrike" dirty="0">
                <a:solidFill>
                  <a:srgbClr val="D1D5DB"/>
                </a:solidFill>
                <a:effectLst/>
              </a:rPr>
              <a:t> </a:t>
            </a:r>
            <a:r>
              <a:rPr lang="pl-PL" sz="2000" b="0" i="0" u="none" strike="noStrike" dirty="0" err="1">
                <a:solidFill>
                  <a:srgbClr val="D1D5DB"/>
                </a:solidFill>
                <a:effectLst/>
              </a:rPr>
              <a:t>children</a:t>
            </a:r>
            <a:r>
              <a:rPr lang="pl-PL" sz="2000" b="0" i="0" u="none" strike="noStrike" dirty="0">
                <a:solidFill>
                  <a:srgbClr val="D1D5DB"/>
                </a:solidFill>
                <a:effectLst/>
              </a:rPr>
              <a:t>).</a:t>
            </a:r>
          </a:p>
          <a:p>
            <a:pPr algn="l">
              <a:buFont typeface="+mj-lt"/>
              <a:buAutoNum type="arabicPeriod"/>
            </a:pPr>
            <a:r>
              <a:rPr lang="pl-PL" sz="2000" b="0" i="0" u="none" strike="noStrike" dirty="0">
                <a:solidFill>
                  <a:srgbClr val="D1D5DB"/>
                </a:solidFill>
                <a:effectLst/>
              </a:rPr>
              <a:t>The </a:t>
            </a:r>
            <a:r>
              <a:rPr lang="pl-PL" sz="2000" b="0" i="0" u="none" strike="noStrike" dirty="0" err="1">
                <a:solidFill>
                  <a:srgbClr val="D1D5DB"/>
                </a:solidFill>
                <a:effectLst/>
              </a:rPr>
              <a:t>course</a:t>
            </a:r>
            <a:r>
              <a:rPr lang="pl-PL" sz="2000" b="0" i="0" u="none" strike="noStrike" dirty="0">
                <a:solidFill>
                  <a:srgbClr val="D1D5DB"/>
                </a:solidFill>
                <a:effectLst/>
              </a:rPr>
              <a:t> of the </a:t>
            </a:r>
            <a:r>
              <a:rPr lang="pl-PL" sz="2000" b="0" i="0" u="none" strike="noStrike" dirty="0" err="1">
                <a:solidFill>
                  <a:srgbClr val="D1D5DB"/>
                </a:solidFill>
                <a:effectLst/>
              </a:rPr>
              <a:t>episodes</a:t>
            </a:r>
            <a:r>
              <a:rPr lang="pl-PL" sz="2000" b="0" i="0" u="none" strike="noStrike" dirty="0">
                <a:solidFill>
                  <a:srgbClr val="D1D5DB"/>
                </a:solidFill>
                <a:effectLst/>
              </a:rPr>
              <a:t> </a:t>
            </a:r>
            <a:r>
              <a:rPr lang="pl-PL" sz="2000" b="0" i="0" u="none" strike="noStrike" dirty="0" err="1">
                <a:solidFill>
                  <a:srgbClr val="D1D5DB"/>
                </a:solidFill>
                <a:effectLst/>
              </a:rPr>
              <a:t>is</a:t>
            </a:r>
            <a:r>
              <a:rPr lang="pl-PL" sz="2000" b="0" i="0" u="none" strike="noStrike" dirty="0">
                <a:solidFill>
                  <a:srgbClr val="D1D5DB"/>
                </a:solidFill>
                <a:effectLst/>
              </a:rPr>
              <a:t> </a:t>
            </a:r>
            <a:r>
              <a:rPr lang="pl-PL" sz="2000" b="0" i="0" u="none" strike="noStrike" dirty="0" err="1">
                <a:solidFill>
                  <a:srgbClr val="D1D5DB"/>
                </a:solidFill>
                <a:effectLst/>
              </a:rPr>
              <a:t>stereotypical</a:t>
            </a:r>
            <a:r>
              <a:rPr lang="pl-PL" sz="2000" b="0" i="0" u="none" strike="noStrike" dirty="0">
                <a:solidFill>
                  <a:srgbClr val="D1D5DB"/>
                </a:solidFill>
                <a:effectLst/>
              </a:rPr>
              <a:t> and </a:t>
            </a:r>
            <a:r>
              <a:rPr lang="pl-PL" sz="2000" b="0" i="0" u="none" strike="noStrike" dirty="0" err="1">
                <a:solidFill>
                  <a:srgbClr val="D1D5DB"/>
                </a:solidFill>
                <a:effectLst/>
              </a:rPr>
              <a:t>repetitive</a:t>
            </a:r>
            <a:r>
              <a:rPr lang="pl-PL" sz="2000" b="0" i="0" u="none" strike="noStrike" dirty="0">
                <a:solidFill>
                  <a:srgbClr val="D1D5DB"/>
                </a:solidFill>
                <a:effectLst/>
              </a:rPr>
              <a:t> for the </a:t>
            </a:r>
            <a:r>
              <a:rPr lang="pl-PL" sz="2000" b="0" i="0" u="none" strike="noStrike" dirty="0" err="1">
                <a:solidFill>
                  <a:srgbClr val="D1D5DB"/>
                </a:solidFill>
                <a:effectLst/>
              </a:rPr>
              <a:t>individual</a:t>
            </a:r>
            <a:r>
              <a:rPr lang="pl-PL" sz="2000" b="0" i="0" u="none" strike="noStrike" dirty="0">
                <a:solidFill>
                  <a:srgbClr val="D1D5DB"/>
                </a:solidFill>
                <a:effectLst/>
              </a:rPr>
              <a:t> </a:t>
            </a:r>
            <a:r>
              <a:rPr lang="pl-PL" sz="2000" b="0" i="0" u="none" strike="noStrike" dirty="0" err="1">
                <a:solidFill>
                  <a:srgbClr val="D1D5DB"/>
                </a:solidFill>
                <a:effectLst/>
              </a:rPr>
              <a:t>patient</a:t>
            </a:r>
            <a:r>
              <a:rPr lang="pl-PL" sz="2000" b="0" i="0" u="none" strike="noStrike" dirty="0">
                <a:solidFill>
                  <a:srgbClr val="D1D5DB"/>
                </a:solidFill>
                <a:effectLst/>
              </a:rPr>
              <a:t>.</a:t>
            </a:r>
          </a:p>
          <a:p>
            <a:pPr algn="l">
              <a:buFont typeface="+mj-lt"/>
              <a:buAutoNum type="arabicPeriod"/>
            </a:pPr>
            <a:r>
              <a:rPr lang="pl-PL" sz="2000" b="0" i="0" u="none" strike="noStrike" dirty="0">
                <a:solidFill>
                  <a:srgbClr val="D1D5DB"/>
                </a:solidFill>
                <a:effectLst/>
              </a:rPr>
              <a:t>Return to the </a:t>
            </a:r>
            <a:r>
              <a:rPr lang="pl-PL" sz="2000" b="0" i="0" u="none" strike="noStrike" dirty="0" err="1">
                <a:solidFill>
                  <a:srgbClr val="D1D5DB"/>
                </a:solidFill>
                <a:effectLst/>
              </a:rPr>
              <a:t>previous</a:t>
            </a:r>
            <a:r>
              <a:rPr lang="pl-PL" sz="2000" b="0" i="0" u="none" strike="noStrike" dirty="0">
                <a:solidFill>
                  <a:srgbClr val="D1D5DB"/>
                </a:solidFill>
                <a:effectLst/>
              </a:rPr>
              <a:t> </a:t>
            </a:r>
            <a:r>
              <a:rPr lang="pl-PL" sz="2000" b="0" i="0" u="none" strike="noStrike" dirty="0" err="1">
                <a:solidFill>
                  <a:srgbClr val="D1D5DB"/>
                </a:solidFill>
                <a:effectLst/>
              </a:rPr>
              <a:t>state</a:t>
            </a:r>
            <a:r>
              <a:rPr lang="pl-PL" sz="2000" b="0" i="0" u="none" strike="noStrike" dirty="0">
                <a:solidFill>
                  <a:srgbClr val="D1D5DB"/>
                </a:solidFill>
                <a:effectLst/>
              </a:rPr>
              <a:t> of </a:t>
            </a:r>
            <a:r>
              <a:rPr lang="pl-PL" sz="2000" b="0" i="0" u="none" strike="noStrike" dirty="0" err="1">
                <a:solidFill>
                  <a:srgbClr val="D1D5DB"/>
                </a:solidFill>
                <a:effectLst/>
              </a:rPr>
              <a:t>health</a:t>
            </a:r>
            <a:r>
              <a:rPr lang="pl-PL" sz="2000" b="0" i="0" u="none" strike="noStrike" dirty="0">
                <a:solidFill>
                  <a:srgbClr val="D1D5DB"/>
                </a:solidFill>
                <a:effectLst/>
              </a:rPr>
              <a:t> </a:t>
            </a:r>
            <a:r>
              <a:rPr lang="pl-PL" sz="2000" b="0" i="0" u="none" strike="noStrike" dirty="0" err="1">
                <a:solidFill>
                  <a:srgbClr val="D1D5DB"/>
                </a:solidFill>
                <a:effectLst/>
              </a:rPr>
              <a:t>between</a:t>
            </a:r>
            <a:r>
              <a:rPr lang="pl-PL" sz="2000" b="0" i="0" u="none" strike="noStrike" dirty="0">
                <a:solidFill>
                  <a:srgbClr val="D1D5DB"/>
                </a:solidFill>
                <a:effectLst/>
              </a:rPr>
              <a:t> </a:t>
            </a:r>
            <a:r>
              <a:rPr lang="pl-PL" sz="2000" b="0" i="0" u="none" strike="noStrike" dirty="0" err="1">
                <a:solidFill>
                  <a:srgbClr val="D1D5DB"/>
                </a:solidFill>
                <a:effectLst/>
              </a:rPr>
              <a:t>episodes</a:t>
            </a:r>
            <a:r>
              <a:rPr lang="pl-PL" sz="2000" b="0" i="0" u="none" strike="noStrike" dirty="0">
                <a:solidFill>
                  <a:srgbClr val="D1D5DB"/>
                </a:solidFill>
                <a:effectLst/>
              </a:rPr>
              <a:t>, </a:t>
            </a:r>
            <a:r>
              <a:rPr lang="pl-PL" sz="2000" b="0" i="0" u="none" strike="noStrike" dirty="0" err="1">
                <a:solidFill>
                  <a:srgbClr val="D1D5DB"/>
                </a:solidFill>
                <a:effectLst/>
              </a:rPr>
              <a:t>typically</a:t>
            </a:r>
            <a:r>
              <a:rPr lang="pl-PL" sz="2000" b="0" i="0" u="none" strike="noStrike" dirty="0">
                <a:solidFill>
                  <a:srgbClr val="D1D5DB"/>
                </a:solidFill>
                <a:effectLst/>
              </a:rPr>
              <a:t> </a:t>
            </a:r>
            <a:r>
              <a:rPr lang="pl-PL" sz="2000" b="0" i="0" u="none" strike="noStrike" dirty="0" err="1">
                <a:solidFill>
                  <a:srgbClr val="D1D5DB"/>
                </a:solidFill>
                <a:effectLst/>
              </a:rPr>
              <a:t>within</a:t>
            </a:r>
            <a:r>
              <a:rPr lang="pl-PL" sz="2000" b="0" i="0" u="none" strike="noStrike" dirty="0">
                <a:solidFill>
                  <a:srgbClr val="D1D5DB"/>
                </a:solidFill>
                <a:effectLst/>
              </a:rPr>
              <a:t> </a:t>
            </a:r>
            <a:r>
              <a:rPr lang="pl-PL" sz="2000" b="0" i="0" u="none" strike="noStrike" dirty="0" err="1">
                <a:solidFill>
                  <a:srgbClr val="D1D5DB"/>
                </a:solidFill>
                <a:effectLst/>
              </a:rPr>
              <a:t>several</a:t>
            </a:r>
            <a:r>
              <a:rPr lang="pl-PL" sz="2000" b="0" i="0" u="none" strike="noStrike" dirty="0">
                <a:solidFill>
                  <a:srgbClr val="D1D5DB"/>
                </a:solidFill>
                <a:effectLst/>
              </a:rPr>
              <a:t> </a:t>
            </a:r>
            <a:r>
              <a:rPr lang="pl-PL" sz="2000" b="0" i="0" u="none" strike="noStrike" dirty="0" err="1">
                <a:solidFill>
                  <a:srgbClr val="D1D5DB"/>
                </a:solidFill>
                <a:effectLst/>
              </a:rPr>
              <a:t>weeks</a:t>
            </a:r>
            <a:r>
              <a:rPr lang="pl-PL" sz="2000" b="0" i="0" u="none" strike="noStrike" dirty="0">
                <a:solidFill>
                  <a:srgbClr val="D1D5DB"/>
                </a:solidFill>
                <a:effectLst/>
              </a:rPr>
              <a:t> </a:t>
            </a:r>
            <a:r>
              <a:rPr lang="pl-PL" sz="2000" b="0" i="0" u="none" strike="noStrike" dirty="0" err="1">
                <a:solidFill>
                  <a:srgbClr val="D1D5DB"/>
                </a:solidFill>
                <a:effectLst/>
              </a:rPr>
              <a:t>or</a:t>
            </a:r>
            <a:r>
              <a:rPr lang="pl-PL" sz="2000" b="0" i="0" u="none" strike="noStrike" dirty="0">
                <a:solidFill>
                  <a:srgbClr val="D1D5DB"/>
                </a:solidFill>
                <a:effectLst/>
              </a:rPr>
              <a:t> </a:t>
            </a:r>
            <a:r>
              <a:rPr lang="pl-PL" sz="2000" b="0" i="0" u="none" strike="noStrike" dirty="0" err="1">
                <a:solidFill>
                  <a:srgbClr val="D1D5DB"/>
                </a:solidFill>
                <a:effectLst/>
              </a:rPr>
              <a:t>months</a:t>
            </a:r>
            <a:r>
              <a:rPr lang="pl-PL" sz="2000" b="0" i="0" u="none" strike="noStrike" dirty="0">
                <a:solidFill>
                  <a:srgbClr val="D1D5DB"/>
                </a:solidFill>
                <a:effectLst/>
              </a:rPr>
              <a:t>.</a:t>
            </a:r>
          </a:p>
          <a:p>
            <a:pPr algn="l">
              <a:buFont typeface="+mj-lt"/>
              <a:buAutoNum type="arabicPeriod"/>
            </a:pPr>
            <a:r>
              <a:rPr lang="pl-PL" sz="2000" b="0" i="0" u="none" strike="noStrike" dirty="0" err="1">
                <a:solidFill>
                  <a:srgbClr val="D1D5DB"/>
                </a:solidFill>
                <a:effectLst/>
              </a:rPr>
              <a:t>After</a:t>
            </a:r>
            <a:r>
              <a:rPr lang="pl-PL" sz="2000" b="0" i="0" u="none" strike="noStrike" dirty="0">
                <a:solidFill>
                  <a:srgbClr val="D1D5DB"/>
                </a:solidFill>
                <a:effectLst/>
              </a:rPr>
              <a:t> </a:t>
            </a:r>
            <a:r>
              <a:rPr lang="pl-PL" sz="2000" b="0" i="0" u="none" strike="noStrike" dirty="0" err="1">
                <a:solidFill>
                  <a:srgbClr val="D1D5DB"/>
                </a:solidFill>
                <a:effectLst/>
              </a:rPr>
              <a:t>appropriate</a:t>
            </a:r>
            <a:r>
              <a:rPr lang="pl-PL" sz="2000" b="0" i="0" u="none" strike="noStrike" dirty="0">
                <a:solidFill>
                  <a:srgbClr val="D1D5DB"/>
                </a:solidFill>
                <a:effectLst/>
              </a:rPr>
              <a:t> </a:t>
            </a:r>
            <a:r>
              <a:rPr lang="pl-PL" sz="2000" b="0" i="0" u="none" strike="noStrike" dirty="0" err="1">
                <a:solidFill>
                  <a:srgbClr val="D1D5DB"/>
                </a:solidFill>
                <a:effectLst/>
              </a:rPr>
              <a:t>clinical</a:t>
            </a:r>
            <a:r>
              <a:rPr lang="pl-PL" sz="2000" b="0" i="0" u="none" strike="noStrike" dirty="0">
                <a:solidFill>
                  <a:srgbClr val="D1D5DB"/>
                </a:solidFill>
                <a:effectLst/>
              </a:rPr>
              <a:t> </a:t>
            </a:r>
            <a:r>
              <a:rPr lang="pl-PL" sz="2000" b="0" i="0" u="none" strike="noStrike" dirty="0" err="1">
                <a:solidFill>
                  <a:srgbClr val="D1D5DB"/>
                </a:solidFill>
                <a:effectLst/>
              </a:rPr>
              <a:t>evaluation</a:t>
            </a:r>
            <a:r>
              <a:rPr lang="pl-PL" sz="2000" b="0" i="0" u="none" strike="noStrike" dirty="0">
                <a:solidFill>
                  <a:srgbClr val="D1D5DB"/>
                </a:solidFill>
                <a:effectLst/>
              </a:rPr>
              <a:t>, the </a:t>
            </a:r>
            <a:r>
              <a:rPr lang="pl-PL" sz="2000" b="0" i="0" u="none" strike="noStrike" dirty="0" err="1">
                <a:solidFill>
                  <a:srgbClr val="D1D5DB"/>
                </a:solidFill>
                <a:effectLst/>
              </a:rPr>
              <a:t>symptoms</a:t>
            </a:r>
            <a:r>
              <a:rPr lang="pl-PL" sz="2000" b="0" i="0" u="none" strike="noStrike" dirty="0">
                <a:solidFill>
                  <a:srgbClr val="D1D5DB"/>
                </a:solidFill>
                <a:effectLst/>
              </a:rPr>
              <a:t> </a:t>
            </a:r>
            <a:r>
              <a:rPr lang="pl-PL" sz="2000" b="0" i="0" u="none" strike="noStrike" dirty="0" err="1">
                <a:solidFill>
                  <a:srgbClr val="D1D5DB"/>
                </a:solidFill>
                <a:effectLst/>
              </a:rPr>
              <a:t>cannot</a:t>
            </a:r>
            <a:r>
              <a:rPr lang="pl-PL" sz="2000" b="0" i="0" u="none" strike="noStrike" dirty="0">
                <a:solidFill>
                  <a:srgbClr val="D1D5DB"/>
                </a:solidFill>
                <a:effectLst/>
              </a:rPr>
              <a:t> be </a:t>
            </a:r>
            <a:r>
              <a:rPr lang="pl-PL" sz="2000" b="0" i="0" u="none" strike="noStrike" dirty="0" err="1">
                <a:solidFill>
                  <a:srgbClr val="D1D5DB"/>
                </a:solidFill>
                <a:effectLst/>
              </a:rPr>
              <a:t>attributed</a:t>
            </a:r>
            <a:r>
              <a:rPr lang="pl-PL" sz="2000" b="0" i="0" u="none" strike="noStrike" dirty="0">
                <a:solidFill>
                  <a:srgbClr val="D1D5DB"/>
                </a:solidFill>
                <a:effectLst/>
              </a:rPr>
              <a:t> to </a:t>
            </a:r>
            <a:r>
              <a:rPr lang="pl-PL" sz="2000" b="0" i="0" u="none" strike="noStrike" dirty="0" err="1">
                <a:solidFill>
                  <a:srgbClr val="D1D5DB"/>
                </a:solidFill>
                <a:effectLst/>
              </a:rPr>
              <a:t>another</a:t>
            </a:r>
            <a:r>
              <a:rPr lang="pl-PL" sz="2000" b="0" i="0" u="none" strike="noStrike" dirty="0">
                <a:solidFill>
                  <a:srgbClr val="D1D5DB"/>
                </a:solidFill>
                <a:effectLst/>
              </a:rPr>
              <a:t> </a:t>
            </a:r>
            <a:r>
              <a:rPr lang="pl-PL" sz="2000" b="0" i="0" u="none" strike="noStrike" dirty="0" err="1">
                <a:solidFill>
                  <a:srgbClr val="D1D5DB"/>
                </a:solidFill>
                <a:effectLst/>
              </a:rPr>
              <a:t>clinical</a:t>
            </a:r>
            <a:r>
              <a:rPr lang="pl-PL" sz="2000" b="0" i="0" u="none" strike="noStrike" dirty="0">
                <a:solidFill>
                  <a:srgbClr val="D1D5DB"/>
                </a:solidFill>
                <a:effectLst/>
              </a:rPr>
              <a:t> </a:t>
            </a:r>
            <a:r>
              <a:rPr lang="pl-PL" sz="2000" b="0" i="0" u="none" strike="noStrike" dirty="0" err="1">
                <a:solidFill>
                  <a:srgbClr val="D1D5DB"/>
                </a:solidFill>
                <a:effectLst/>
              </a:rPr>
              <a:t>condition</a:t>
            </a:r>
            <a:r>
              <a:rPr lang="pl-PL" sz="2000" b="0" i="0" u="none" strike="noStrike" dirty="0">
                <a:solidFill>
                  <a:srgbClr val="D1D5DB"/>
                </a:solidFill>
                <a:effectLst/>
              </a:rPr>
              <a:t>.</a:t>
            </a:r>
          </a:p>
          <a:p>
            <a:endParaRPr lang="pl-PL" dirty="0"/>
          </a:p>
        </p:txBody>
      </p:sp>
      <p:sp>
        <p:nvSpPr>
          <p:cNvPr id="6" name="pole tekstowe 5">
            <a:extLst>
              <a:ext uri="{FF2B5EF4-FFF2-40B4-BE49-F238E27FC236}">
                <a16:creationId xmlns:a16="http://schemas.microsoft.com/office/drawing/2014/main" id="{73E34C51-9F82-9634-B4CA-6E2D236B1630}"/>
              </a:ext>
            </a:extLst>
          </p:cNvPr>
          <p:cNvSpPr txBox="1"/>
          <p:nvPr/>
        </p:nvSpPr>
        <p:spPr>
          <a:xfrm>
            <a:off x="5403272" y="598162"/>
            <a:ext cx="6096000" cy="646331"/>
          </a:xfrm>
          <a:prstGeom prst="rect">
            <a:avLst/>
          </a:prstGeom>
          <a:noFill/>
        </p:spPr>
        <p:txBody>
          <a:bodyPr wrap="square">
            <a:spAutoFit/>
          </a:bodyPr>
          <a:lstStyle/>
          <a:p>
            <a:r>
              <a:rPr lang="pl-PL" sz="3600" dirty="0" err="1">
                <a:solidFill>
                  <a:srgbClr val="D1D5DB"/>
                </a:solidFill>
              </a:rPr>
              <a:t>Cyclic</a:t>
            </a:r>
            <a:r>
              <a:rPr lang="pl-PL" sz="3600" dirty="0">
                <a:solidFill>
                  <a:srgbClr val="D1D5DB"/>
                </a:solidFill>
              </a:rPr>
              <a:t> </a:t>
            </a:r>
            <a:r>
              <a:rPr lang="pl-PL" sz="3600" dirty="0" err="1">
                <a:solidFill>
                  <a:srgbClr val="D1D5DB"/>
                </a:solidFill>
              </a:rPr>
              <a:t>Vomiting</a:t>
            </a:r>
            <a:r>
              <a:rPr lang="pl-PL" sz="3600" dirty="0">
                <a:solidFill>
                  <a:srgbClr val="D1D5DB"/>
                </a:solidFill>
              </a:rPr>
              <a:t> </a:t>
            </a:r>
            <a:r>
              <a:rPr lang="pl-PL" sz="3600" dirty="0" err="1">
                <a:solidFill>
                  <a:srgbClr val="D1D5DB"/>
                </a:solidFill>
              </a:rPr>
              <a:t>Syndrome</a:t>
            </a:r>
            <a:endParaRPr lang="pl-PL" sz="3600" dirty="0"/>
          </a:p>
        </p:txBody>
      </p:sp>
    </p:spTree>
    <p:extLst>
      <p:ext uri="{BB962C8B-B14F-4D97-AF65-F5344CB8AC3E}">
        <p14:creationId xmlns:p14="http://schemas.microsoft.com/office/powerpoint/2010/main" val="23957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41F00B-A363-32D4-1EB8-56393D5BDE71}"/>
              </a:ext>
            </a:extLst>
          </p:cNvPr>
          <p:cNvSpPr>
            <a:spLocks noGrp="1"/>
          </p:cNvSpPr>
          <p:nvPr>
            <p:ph type="title"/>
          </p:nvPr>
        </p:nvSpPr>
        <p:spPr/>
        <p:txBody>
          <a:bodyPr>
            <a:normAutofit fontScale="90000"/>
          </a:bodyPr>
          <a:lstStyle/>
          <a:p>
            <a:r>
              <a:rPr lang="pl-PL" sz="4000" dirty="0" err="1">
                <a:solidFill>
                  <a:srgbClr val="D1D5DB"/>
                </a:solidFill>
              </a:rPr>
              <a:t>Cyclic</a:t>
            </a:r>
            <a:r>
              <a:rPr lang="pl-PL" sz="4000" dirty="0">
                <a:solidFill>
                  <a:srgbClr val="D1D5DB"/>
                </a:solidFill>
              </a:rPr>
              <a:t> </a:t>
            </a:r>
            <a:r>
              <a:rPr lang="pl-PL" sz="4000" dirty="0" err="1">
                <a:solidFill>
                  <a:srgbClr val="D1D5DB"/>
                </a:solidFill>
              </a:rPr>
              <a:t>Vomiting</a:t>
            </a:r>
            <a:r>
              <a:rPr lang="pl-PL" sz="4000" dirty="0">
                <a:solidFill>
                  <a:srgbClr val="D1D5DB"/>
                </a:solidFill>
              </a:rPr>
              <a:t> </a:t>
            </a:r>
            <a:r>
              <a:rPr lang="pl-PL" sz="4000" dirty="0" err="1">
                <a:solidFill>
                  <a:srgbClr val="D1D5DB"/>
                </a:solidFill>
              </a:rPr>
              <a:t>Syndrome</a:t>
            </a:r>
            <a:br>
              <a:rPr lang="pl-PL" sz="3600" dirty="0"/>
            </a:br>
            <a:endParaRPr lang="pl-PL" sz="3600" dirty="0"/>
          </a:p>
        </p:txBody>
      </p:sp>
      <p:sp>
        <p:nvSpPr>
          <p:cNvPr id="3" name="Symbol zastępczy zawartości 2">
            <a:extLst>
              <a:ext uri="{FF2B5EF4-FFF2-40B4-BE49-F238E27FC236}">
                <a16:creationId xmlns:a16="http://schemas.microsoft.com/office/drawing/2014/main" id="{D400DC5D-1867-DE36-B8A0-8D9BE31B3E98}"/>
              </a:ext>
            </a:extLst>
          </p:cNvPr>
          <p:cNvSpPr>
            <a:spLocks noGrp="1"/>
          </p:cNvSpPr>
          <p:nvPr>
            <p:ph idx="1"/>
          </p:nvPr>
        </p:nvSpPr>
        <p:spPr>
          <a:xfrm>
            <a:off x="1911926" y="1885285"/>
            <a:ext cx="9122657" cy="4861504"/>
          </a:xfrm>
        </p:spPr>
        <p:txBody>
          <a:bodyPr>
            <a:normAutofit/>
          </a:bodyPr>
          <a:lstStyle/>
          <a:p>
            <a:pPr marL="0" indent="0" algn="l">
              <a:buNone/>
            </a:pPr>
            <a:r>
              <a:rPr lang="pl-PL" b="0" i="0" u="none" strike="noStrike" dirty="0">
                <a:solidFill>
                  <a:srgbClr val="D1D5DB"/>
                </a:solidFill>
                <a:effectLst/>
              </a:rPr>
              <a:t>In </a:t>
            </a:r>
            <a:r>
              <a:rPr lang="pl-PL" b="0" i="0" u="none" strike="noStrike" dirty="0" err="1">
                <a:solidFill>
                  <a:srgbClr val="D1D5DB"/>
                </a:solidFill>
                <a:effectLst/>
              </a:rPr>
              <a:t>patients</a:t>
            </a:r>
            <a:r>
              <a:rPr lang="pl-PL" b="0" i="0" u="none" strike="noStrike" dirty="0">
                <a:solidFill>
                  <a:srgbClr val="D1D5DB"/>
                </a:solidFill>
                <a:effectLst/>
              </a:rPr>
              <a:t> with </a:t>
            </a:r>
            <a:r>
              <a:rPr lang="pl-PL" b="0" i="0" u="none" strike="noStrike" dirty="0" err="1">
                <a:solidFill>
                  <a:srgbClr val="D1D5DB"/>
                </a:solidFill>
                <a:effectLst/>
              </a:rPr>
              <a:t>Cyclic</a:t>
            </a:r>
            <a:r>
              <a:rPr lang="pl-PL" b="0" i="0" u="none" strike="noStrike" dirty="0">
                <a:solidFill>
                  <a:srgbClr val="D1D5DB"/>
                </a:solidFill>
                <a:effectLst/>
              </a:rPr>
              <a:t> </a:t>
            </a:r>
            <a:r>
              <a:rPr lang="pl-PL" b="0" i="0" u="none" strike="noStrike" dirty="0" err="1">
                <a:solidFill>
                  <a:srgbClr val="D1D5DB"/>
                </a:solidFill>
                <a:effectLst/>
              </a:rPr>
              <a:t>Vomiting</a:t>
            </a:r>
            <a:r>
              <a:rPr lang="pl-PL" b="0" i="0" u="none" strike="noStrike" dirty="0">
                <a:solidFill>
                  <a:srgbClr val="D1D5DB"/>
                </a:solidFill>
                <a:effectLst/>
              </a:rPr>
              <a:t> </a:t>
            </a:r>
            <a:r>
              <a:rPr lang="pl-PL" b="0" i="0" u="none" strike="noStrike" dirty="0" err="1">
                <a:solidFill>
                  <a:srgbClr val="D1D5DB"/>
                </a:solidFill>
                <a:effectLst/>
              </a:rPr>
              <a:t>Syndrome</a:t>
            </a:r>
            <a:r>
              <a:rPr lang="pl-PL" b="0" i="0" u="none" strike="noStrike" dirty="0">
                <a:solidFill>
                  <a:srgbClr val="D1D5DB"/>
                </a:solidFill>
                <a:effectLst/>
              </a:rPr>
              <a:t> (CVS), </a:t>
            </a:r>
            <a:r>
              <a:rPr lang="pl-PL" b="0" i="0" u="none" strike="noStrike" dirty="0" err="1">
                <a:solidFill>
                  <a:srgbClr val="D1D5DB"/>
                </a:solidFill>
                <a:effectLst/>
              </a:rPr>
              <a:t>motion</a:t>
            </a:r>
            <a:r>
              <a:rPr lang="pl-PL" b="0" i="0" u="none" strike="noStrike" dirty="0">
                <a:solidFill>
                  <a:srgbClr val="D1D5DB"/>
                </a:solidFill>
                <a:effectLst/>
              </a:rPr>
              <a:t> </a:t>
            </a:r>
            <a:r>
              <a:rPr lang="pl-PL" b="0" i="0" u="none" strike="noStrike" dirty="0" err="1">
                <a:solidFill>
                  <a:srgbClr val="D1D5DB"/>
                </a:solidFill>
                <a:effectLst/>
              </a:rPr>
              <a:t>sickness</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a:t>
            </a:r>
            <a:r>
              <a:rPr lang="pl-PL" b="0" i="0" u="none" strike="noStrike" dirty="0" err="1">
                <a:solidFill>
                  <a:srgbClr val="D1D5DB"/>
                </a:solidFill>
                <a:effectLst/>
              </a:rPr>
              <a:t>more</a:t>
            </a:r>
            <a:r>
              <a:rPr lang="pl-PL" b="0" i="0" u="none" strike="noStrike" dirty="0">
                <a:solidFill>
                  <a:srgbClr val="D1D5DB"/>
                </a:solidFill>
                <a:effectLst/>
              </a:rPr>
              <a:t> </a:t>
            </a:r>
            <a:r>
              <a:rPr lang="pl-PL" b="0" i="0" u="none" strike="noStrike" dirty="0" err="1">
                <a:solidFill>
                  <a:srgbClr val="D1D5DB"/>
                </a:solidFill>
                <a:effectLst/>
              </a:rPr>
              <a:t>commonly</a:t>
            </a:r>
            <a:r>
              <a:rPr lang="pl-PL" b="0" i="0" u="none" strike="noStrike" dirty="0">
                <a:solidFill>
                  <a:srgbClr val="D1D5DB"/>
                </a:solidFill>
                <a:effectLst/>
              </a:rPr>
              <a:t> </a:t>
            </a:r>
            <a:r>
              <a:rPr lang="pl-PL" b="0" i="0" u="none" strike="noStrike" dirty="0" err="1">
                <a:solidFill>
                  <a:srgbClr val="D1D5DB"/>
                </a:solidFill>
                <a:effectLst/>
              </a:rPr>
              <a:t>coexisting</a:t>
            </a:r>
            <a:r>
              <a:rPr lang="pl-PL" b="0" i="0" u="none" strike="noStrike" dirty="0">
                <a:solidFill>
                  <a:srgbClr val="D1D5DB"/>
                </a:solidFill>
                <a:effectLst/>
              </a:rPr>
              <a:t>.</a:t>
            </a:r>
          </a:p>
          <a:p>
            <a:pPr algn="l"/>
            <a:r>
              <a:rPr lang="pl-PL" b="0" i="0" u="none" strike="noStrike" dirty="0" err="1">
                <a:solidFill>
                  <a:srgbClr val="D1D5DB"/>
                </a:solidFill>
                <a:effectLst/>
              </a:rPr>
              <a:t>There</a:t>
            </a:r>
            <a:r>
              <a:rPr lang="pl-PL" b="0" i="0" u="none" strike="noStrike" dirty="0">
                <a:solidFill>
                  <a:srgbClr val="D1D5DB"/>
                </a:solidFill>
                <a:effectLst/>
              </a:rPr>
              <a:t> </a:t>
            </a:r>
            <a:r>
              <a:rPr lang="pl-PL" b="0" i="0" u="none" strike="noStrike" dirty="0" err="1">
                <a:solidFill>
                  <a:srgbClr val="D1D5DB"/>
                </a:solidFill>
                <a:effectLst/>
              </a:rPr>
              <a:t>may</a:t>
            </a:r>
            <a:r>
              <a:rPr lang="pl-PL" b="0" i="0" u="none" strike="noStrike" dirty="0">
                <a:solidFill>
                  <a:srgbClr val="D1D5DB"/>
                </a:solidFill>
                <a:effectLst/>
              </a:rPr>
              <a:t> </a:t>
            </a:r>
            <a:r>
              <a:rPr lang="pl-PL" b="0" i="0" u="none" strike="noStrike" dirty="0" err="1">
                <a:solidFill>
                  <a:srgbClr val="D1D5DB"/>
                </a:solidFill>
                <a:effectLst/>
              </a:rPr>
              <a:t>also</a:t>
            </a:r>
            <a:r>
              <a:rPr lang="pl-PL" b="0" i="0" u="none" strike="noStrike" dirty="0">
                <a:solidFill>
                  <a:srgbClr val="D1D5DB"/>
                </a:solidFill>
                <a:effectLst/>
              </a:rPr>
              <a:t> be a family </a:t>
            </a:r>
            <a:r>
              <a:rPr lang="pl-PL" b="0" i="0" u="none" strike="noStrike" dirty="0" err="1">
                <a:solidFill>
                  <a:srgbClr val="D1D5DB"/>
                </a:solidFill>
                <a:effectLst/>
              </a:rPr>
              <a:t>history</a:t>
            </a:r>
            <a:r>
              <a:rPr lang="pl-PL" b="0" i="0" u="none" strike="noStrike" dirty="0">
                <a:solidFill>
                  <a:srgbClr val="D1D5DB"/>
                </a:solidFill>
                <a:effectLst/>
              </a:rPr>
              <a:t> of </a:t>
            </a:r>
            <a:r>
              <a:rPr lang="pl-PL" b="0" i="0" u="none" strike="noStrike" dirty="0" err="1">
                <a:solidFill>
                  <a:srgbClr val="D1D5DB"/>
                </a:solidFill>
                <a:effectLst/>
              </a:rPr>
              <a:t>migraines</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irritable</a:t>
            </a:r>
            <a:r>
              <a:rPr lang="pl-PL" b="0" i="0" u="none" strike="noStrike" dirty="0">
                <a:solidFill>
                  <a:srgbClr val="D1D5DB"/>
                </a:solidFill>
                <a:effectLst/>
              </a:rPr>
              <a:t> </a:t>
            </a:r>
            <a:r>
              <a:rPr lang="pl-PL" b="0" i="0" u="none" strike="noStrike" dirty="0" err="1">
                <a:solidFill>
                  <a:srgbClr val="D1D5DB"/>
                </a:solidFill>
                <a:effectLst/>
              </a:rPr>
              <a:t>bowel</a:t>
            </a:r>
            <a:r>
              <a:rPr lang="pl-PL" b="0" i="0" u="none" strike="noStrike" dirty="0">
                <a:solidFill>
                  <a:srgbClr val="D1D5DB"/>
                </a:solidFill>
                <a:effectLst/>
              </a:rPr>
              <a:t> </a:t>
            </a:r>
            <a:r>
              <a:rPr lang="pl-PL" b="0" i="0" u="none" strike="noStrike" dirty="0" err="1">
                <a:solidFill>
                  <a:srgbClr val="D1D5DB"/>
                </a:solidFill>
                <a:effectLst/>
              </a:rPr>
              <a:t>syndrome</a:t>
            </a:r>
            <a:r>
              <a:rPr lang="pl-PL" b="0" i="0" u="none" strike="noStrike" dirty="0">
                <a:solidFill>
                  <a:srgbClr val="D1D5DB"/>
                </a:solidFill>
                <a:effectLst/>
              </a:rPr>
              <a:t> in the </a:t>
            </a:r>
            <a:r>
              <a:rPr lang="pl-PL" b="0" i="0" u="none" strike="noStrike" dirty="0" err="1">
                <a:solidFill>
                  <a:srgbClr val="D1D5DB"/>
                </a:solidFill>
                <a:effectLst/>
              </a:rPr>
              <a:t>parents</a:t>
            </a:r>
            <a:r>
              <a:rPr lang="pl-PL" b="0" i="0" u="none" strike="noStrike" dirty="0">
                <a:solidFill>
                  <a:srgbClr val="D1D5DB"/>
                </a:solidFill>
                <a:effectLst/>
              </a:rPr>
              <a:t>.</a:t>
            </a:r>
          </a:p>
          <a:p>
            <a:pPr algn="l"/>
            <a:r>
              <a:rPr lang="pl-PL" b="0" i="0" u="none" strike="noStrike" dirty="0" err="1">
                <a:solidFill>
                  <a:srgbClr val="D1D5DB"/>
                </a:solidFill>
                <a:effectLst/>
              </a:rPr>
              <a:t>Differential</a:t>
            </a:r>
            <a:r>
              <a:rPr lang="pl-PL" b="0" i="0" u="none" strike="noStrike" dirty="0">
                <a:solidFill>
                  <a:srgbClr val="D1D5DB"/>
                </a:solidFill>
                <a:effectLst/>
              </a:rPr>
              <a:t> </a:t>
            </a:r>
            <a:r>
              <a:rPr lang="pl-PL" b="0" i="0" u="none" strike="noStrike" dirty="0" err="1">
                <a:solidFill>
                  <a:srgbClr val="D1D5DB"/>
                </a:solidFill>
                <a:effectLst/>
              </a:rPr>
              <a:t>diagnoses</a:t>
            </a:r>
            <a:r>
              <a:rPr lang="pl-PL" b="0" i="0" u="none" strike="noStrike" dirty="0">
                <a:solidFill>
                  <a:srgbClr val="D1D5DB"/>
                </a:solidFill>
                <a:effectLst/>
              </a:rPr>
              <a:t> to </a:t>
            </a:r>
            <a:r>
              <a:rPr lang="pl-PL" b="0" i="0" u="none" strike="noStrike" dirty="0" err="1">
                <a:solidFill>
                  <a:srgbClr val="D1D5DB"/>
                </a:solidFill>
                <a:effectLst/>
              </a:rPr>
              <a:t>consider</a:t>
            </a:r>
            <a:r>
              <a:rPr lang="pl-PL" b="0" i="0" u="none" strike="noStrike" dirty="0">
                <a:solidFill>
                  <a:srgbClr val="D1D5DB"/>
                </a:solidFill>
                <a:effectLst/>
              </a:rPr>
              <a:t> </a:t>
            </a:r>
            <a:r>
              <a:rPr lang="pl-PL" b="0" i="0" u="none" strike="noStrike" dirty="0" err="1">
                <a:solidFill>
                  <a:srgbClr val="D1D5DB"/>
                </a:solidFill>
                <a:effectLst/>
              </a:rPr>
              <a:t>include</a:t>
            </a:r>
            <a:r>
              <a:rPr lang="pl-PL" b="0" i="0" u="none" strike="noStrike" dirty="0">
                <a:solidFill>
                  <a:srgbClr val="D1D5DB"/>
                </a:solidFill>
                <a:effectLst/>
              </a:rPr>
              <a:t> </a:t>
            </a:r>
            <a:r>
              <a:rPr lang="pl-PL" b="0" i="0" u="none" strike="noStrike" dirty="0" err="1">
                <a:solidFill>
                  <a:srgbClr val="D1D5DB"/>
                </a:solidFill>
                <a:effectLst/>
              </a:rPr>
              <a:t>increased</a:t>
            </a:r>
            <a:r>
              <a:rPr lang="pl-PL" b="0" i="0" u="none" strike="noStrike" dirty="0">
                <a:solidFill>
                  <a:srgbClr val="D1D5DB"/>
                </a:solidFill>
                <a:effectLst/>
              </a:rPr>
              <a:t> </a:t>
            </a:r>
            <a:r>
              <a:rPr lang="pl-PL" b="0" i="0" u="none" strike="noStrike" dirty="0" err="1">
                <a:solidFill>
                  <a:srgbClr val="D1D5DB"/>
                </a:solidFill>
                <a:effectLst/>
              </a:rPr>
              <a:t>intracranial</a:t>
            </a:r>
            <a:r>
              <a:rPr lang="pl-PL" b="0" i="0" u="none" strike="noStrike" dirty="0">
                <a:solidFill>
                  <a:srgbClr val="D1D5DB"/>
                </a:solidFill>
                <a:effectLst/>
              </a:rPr>
              <a:t> </a:t>
            </a:r>
            <a:r>
              <a:rPr lang="pl-PL" b="0" i="0" u="none" strike="noStrike" dirty="0" err="1">
                <a:solidFill>
                  <a:srgbClr val="D1D5DB"/>
                </a:solidFill>
                <a:effectLst/>
              </a:rPr>
              <a:t>pressure</a:t>
            </a:r>
            <a:r>
              <a:rPr lang="pl-PL" b="0" i="0" u="none" strike="noStrike" dirty="0">
                <a:solidFill>
                  <a:srgbClr val="D1D5DB"/>
                </a:solidFill>
                <a:effectLst/>
              </a:rPr>
              <a:t> (CNS tumor), </a:t>
            </a:r>
            <a:r>
              <a:rPr lang="pl-PL" b="0" i="0" u="none" strike="noStrike" dirty="0" err="1">
                <a:solidFill>
                  <a:srgbClr val="D1D5DB"/>
                </a:solidFill>
                <a:effectLst/>
              </a:rPr>
              <a:t>gastrointestinal</a:t>
            </a:r>
            <a:r>
              <a:rPr lang="pl-PL" b="0" i="0" u="none" strike="noStrike" dirty="0">
                <a:solidFill>
                  <a:srgbClr val="D1D5DB"/>
                </a:solidFill>
                <a:effectLst/>
              </a:rPr>
              <a:t> </a:t>
            </a:r>
            <a:r>
              <a:rPr lang="pl-PL" b="0" i="0" u="none" strike="noStrike" dirty="0" err="1">
                <a:solidFill>
                  <a:srgbClr val="D1D5DB"/>
                </a:solidFill>
                <a:effectLst/>
              </a:rPr>
              <a:t>diseases</a:t>
            </a:r>
            <a:r>
              <a:rPr lang="pl-PL" b="0" i="0" u="none" strike="noStrike" dirty="0">
                <a:solidFill>
                  <a:srgbClr val="D1D5DB"/>
                </a:solidFill>
                <a:effectLst/>
              </a:rPr>
              <a:t> (</a:t>
            </a:r>
            <a:r>
              <a:rPr lang="pl-PL" b="0" i="0" u="none" strike="noStrike" dirty="0" err="1">
                <a:solidFill>
                  <a:srgbClr val="D1D5DB"/>
                </a:solidFill>
                <a:effectLst/>
              </a:rPr>
              <a:t>gastroesophageal</a:t>
            </a:r>
            <a:r>
              <a:rPr lang="pl-PL" b="0" i="0" u="none" strike="noStrike" dirty="0">
                <a:solidFill>
                  <a:srgbClr val="D1D5DB"/>
                </a:solidFill>
                <a:effectLst/>
              </a:rPr>
              <a:t> </a:t>
            </a:r>
            <a:r>
              <a:rPr lang="pl-PL" b="0" i="0" u="none" strike="noStrike" dirty="0" err="1">
                <a:solidFill>
                  <a:srgbClr val="D1D5DB"/>
                </a:solidFill>
                <a:effectLst/>
              </a:rPr>
              <a:t>reflux</a:t>
            </a:r>
            <a:r>
              <a:rPr lang="pl-PL" b="0" i="0" u="none" strike="noStrike" dirty="0">
                <a:solidFill>
                  <a:srgbClr val="D1D5DB"/>
                </a:solidFill>
                <a:effectLst/>
              </a:rPr>
              <a:t> </a:t>
            </a:r>
            <a:r>
              <a:rPr lang="pl-PL" b="0" i="0" u="none" strike="noStrike" dirty="0" err="1">
                <a:solidFill>
                  <a:srgbClr val="D1D5DB"/>
                </a:solidFill>
                <a:effectLst/>
              </a:rPr>
              <a:t>disease</a:t>
            </a:r>
            <a:r>
              <a:rPr lang="pl-PL" b="0" i="0" u="none" strike="noStrike" dirty="0">
                <a:solidFill>
                  <a:srgbClr val="D1D5DB"/>
                </a:solidFill>
                <a:effectLst/>
              </a:rPr>
              <a:t>, gastritis, </a:t>
            </a:r>
            <a:r>
              <a:rPr lang="pl-PL" b="0" i="0" u="none" strike="noStrike" dirty="0" err="1">
                <a:solidFill>
                  <a:srgbClr val="D1D5DB"/>
                </a:solidFill>
                <a:effectLst/>
              </a:rPr>
              <a:t>malabsorption</a:t>
            </a:r>
            <a:r>
              <a:rPr lang="pl-PL" b="0" i="0" u="none" strike="noStrike" dirty="0">
                <a:solidFill>
                  <a:srgbClr val="D1D5DB"/>
                </a:solidFill>
                <a:effectLst/>
              </a:rPr>
              <a:t> </a:t>
            </a:r>
            <a:r>
              <a:rPr lang="pl-PL" b="0" i="0" u="none" strike="noStrike" dirty="0" err="1">
                <a:solidFill>
                  <a:srgbClr val="D1D5DB"/>
                </a:solidFill>
                <a:effectLst/>
              </a:rPr>
              <a:t>syndrome</a:t>
            </a:r>
            <a:r>
              <a:rPr lang="pl-PL" b="0" i="0" u="none" strike="noStrike" dirty="0">
                <a:solidFill>
                  <a:srgbClr val="D1D5DB"/>
                </a:solidFill>
                <a:effectLst/>
              </a:rPr>
              <a:t>, </a:t>
            </a:r>
            <a:r>
              <a:rPr lang="pl-PL" b="0" i="0" u="none" strike="noStrike" dirty="0" err="1">
                <a:solidFill>
                  <a:srgbClr val="D1D5DB"/>
                </a:solidFill>
                <a:effectLst/>
              </a:rPr>
              <a:t>pancreatitis</a:t>
            </a:r>
            <a:r>
              <a:rPr lang="pl-PL" b="0" i="0" u="none" strike="noStrike" dirty="0">
                <a:solidFill>
                  <a:srgbClr val="D1D5DB"/>
                </a:solidFill>
                <a:effectLst/>
              </a:rPr>
              <a:t>), </a:t>
            </a:r>
            <a:r>
              <a:rPr lang="pl-PL" b="0" i="0" u="none" strike="noStrike" dirty="0" err="1">
                <a:solidFill>
                  <a:srgbClr val="D1D5DB"/>
                </a:solidFill>
                <a:effectLst/>
              </a:rPr>
              <a:t>endocrine</a:t>
            </a:r>
            <a:r>
              <a:rPr lang="pl-PL" b="0" i="0" u="none" strike="noStrike" dirty="0">
                <a:solidFill>
                  <a:srgbClr val="D1D5DB"/>
                </a:solidFill>
                <a:effectLst/>
              </a:rPr>
              <a:t> </a:t>
            </a:r>
            <a:r>
              <a:rPr lang="pl-PL" b="0" i="0" u="none" strike="noStrike" dirty="0" err="1">
                <a:solidFill>
                  <a:srgbClr val="D1D5DB"/>
                </a:solidFill>
                <a:effectLst/>
              </a:rPr>
              <a:t>disorders</a:t>
            </a:r>
            <a:r>
              <a:rPr lang="pl-PL" b="0" i="0" u="none" strike="noStrike" dirty="0">
                <a:solidFill>
                  <a:srgbClr val="D1D5DB"/>
                </a:solidFill>
                <a:effectLst/>
              </a:rPr>
              <a:t> (</a:t>
            </a:r>
            <a:r>
              <a:rPr lang="pl-PL" b="0" i="0" u="none" strike="noStrike" dirty="0" err="1">
                <a:solidFill>
                  <a:srgbClr val="D1D5DB"/>
                </a:solidFill>
                <a:effectLst/>
              </a:rPr>
              <a:t>pheochromocytoma</a:t>
            </a:r>
            <a:r>
              <a:rPr lang="pl-PL" b="0" i="0" u="none" strike="noStrike" dirty="0">
                <a:solidFill>
                  <a:srgbClr val="D1D5DB"/>
                </a:solidFill>
                <a:effectLst/>
              </a:rPr>
              <a:t>, </a:t>
            </a:r>
            <a:r>
              <a:rPr lang="pl-PL" b="0" i="0" u="none" strike="noStrike" dirty="0" err="1">
                <a:solidFill>
                  <a:srgbClr val="D1D5DB"/>
                </a:solidFill>
                <a:effectLst/>
              </a:rPr>
              <a:t>adrenal</a:t>
            </a:r>
            <a:r>
              <a:rPr lang="pl-PL" b="0" i="0" u="none" strike="noStrike" dirty="0">
                <a:solidFill>
                  <a:srgbClr val="D1D5DB"/>
                </a:solidFill>
                <a:effectLst/>
              </a:rPr>
              <a:t> </a:t>
            </a:r>
            <a:r>
              <a:rPr lang="pl-PL" b="0" i="0" u="none" strike="noStrike" dirty="0" err="1">
                <a:solidFill>
                  <a:srgbClr val="D1D5DB"/>
                </a:solidFill>
                <a:effectLst/>
              </a:rPr>
              <a:t>cortex</a:t>
            </a:r>
            <a:r>
              <a:rPr lang="pl-PL" b="0" i="0" u="none" strike="noStrike" dirty="0">
                <a:solidFill>
                  <a:srgbClr val="D1D5DB"/>
                </a:solidFill>
                <a:effectLst/>
              </a:rPr>
              <a:t> </a:t>
            </a:r>
            <a:r>
              <a:rPr lang="pl-PL" b="0" i="0" u="none" strike="noStrike" dirty="0" err="1">
                <a:solidFill>
                  <a:srgbClr val="D1D5DB"/>
                </a:solidFill>
                <a:effectLst/>
              </a:rPr>
              <a:t>insufficiency</a:t>
            </a:r>
            <a:r>
              <a:rPr lang="pl-PL" b="0" i="0" u="none" strike="noStrike" dirty="0">
                <a:solidFill>
                  <a:srgbClr val="D1D5DB"/>
                </a:solidFill>
                <a:effectLst/>
              </a:rPr>
              <a:t>, </a:t>
            </a:r>
            <a:r>
              <a:rPr lang="pl-PL" b="0" i="0" u="none" strike="noStrike" dirty="0" err="1">
                <a:solidFill>
                  <a:srgbClr val="D1D5DB"/>
                </a:solidFill>
                <a:effectLst/>
              </a:rPr>
              <a:t>diabetes</a:t>
            </a:r>
            <a:r>
              <a:rPr lang="pl-PL" b="0" i="0" u="none" strike="noStrike" dirty="0">
                <a:solidFill>
                  <a:srgbClr val="D1D5DB"/>
                </a:solidFill>
                <a:effectLst/>
              </a:rPr>
              <a:t>).</a:t>
            </a:r>
          </a:p>
          <a:p>
            <a:endParaRPr lang="pl-PL" dirty="0"/>
          </a:p>
        </p:txBody>
      </p:sp>
    </p:spTree>
    <p:extLst>
      <p:ext uri="{BB962C8B-B14F-4D97-AF65-F5344CB8AC3E}">
        <p14:creationId xmlns:p14="http://schemas.microsoft.com/office/powerpoint/2010/main" val="401833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52B683-8309-3228-1C57-CDA7E9324C34}"/>
              </a:ext>
            </a:extLst>
          </p:cNvPr>
          <p:cNvSpPr>
            <a:spLocks noGrp="1"/>
          </p:cNvSpPr>
          <p:nvPr>
            <p:ph type="title"/>
          </p:nvPr>
        </p:nvSpPr>
        <p:spPr/>
        <p:txBody>
          <a:bodyPr>
            <a:normAutofit/>
          </a:bodyPr>
          <a:lstStyle/>
          <a:p>
            <a:r>
              <a:rPr lang="pl-PL" sz="3600" dirty="0" err="1">
                <a:solidFill>
                  <a:srgbClr val="D1D5DB"/>
                </a:solidFill>
              </a:rPr>
              <a:t>Cyclic</a:t>
            </a:r>
            <a:r>
              <a:rPr lang="pl-PL" sz="3600" dirty="0">
                <a:solidFill>
                  <a:srgbClr val="D1D5DB"/>
                </a:solidFill>
              </a:rPr>
              <a:t> </a:t>
            </a:r>
            <a:r>
              <a:rPr lang="pl-PL" sz="3600" dirty="0" err="1">
                <a:solidFill>
                  <a:srgbClr val="D1D5DB"/>
                </a:solidFill>
              </a:rPr>
              <a:t>Vomiting</a:t>
            </a:r>
            <a:r>
              <a:rPr lang="pl-PL" sz="3600" dirty="0">
                <a:solidFill>
                  <a:srgbClr val="D1D5DB"/>
                </a:solidFill>
              </a:rPr>
              <a:t> </a:t>
            </a:r>
            <a:r>
              <a:rPr lang="pl-PL" sz="3600" dirty="0" err="1">
                <a:solidFill>
                  <a:srgbClr val="D1D5DB"/>
                </a:solidFill>
              </a:rPr>
              <a:t>Syndrome</a:t>
            </a:r>
            <a:endParaRPr lang="pl-PL" sz="3600" dirty="0"/>
          </a:p>
        </p:txBody>
      </p:sp>
      <p:graphicFrame>
        <p:nvGraphicFramePr>
          <p:cNvPr id="9" name="Tabela 8">
            <a:extLst>
              <a:ext uri="{FF2B5EF4-FFF2-40B4-BE49-F238E27FC236}">
                <a16:creationId xmlns:a16="http://schemas.microsoft.com/office/drawing/2014/main" id="{E166B8BC-7BC6-3704-88AC-4347D73910FD}"/>
              </a:ext>
            </a:extLst>
          </p:cNvPr>
          <p:cNvGraphicFramePr>
            <a:graphicFrameLocks noGrp="1"/>
          </p:cNvGraphicFramePr>
          <p:nvPr>
            <p:extLst>
              <p:ext uri="{D42A27DB-BD31-4B8C-83A1-F6EECF244321}">
                <p14:modId xmlns:p14="http://schemas.microsoft.com/office/powerpoint/2010/main" val="558630287"/>
              </p:ext>
            </p:extLst>
          </p:nvPr>
        </p:nvGraphicFramePr>
        <p:xfrm>
          <a:off x="1717589" y="2052638"/>
          <a:ext cx="8852548" cy="4375141"/>
        </p:xfrm>
        <a:graphic>
          <a:graphicData uri="http://schemas.openxmlformats.org/drawingml/2006/table">
            <a:tbl>
              <a:tblPr firstRow="1" firstCol="1" bandRow="1">
                <a:tableStyleId>{5C22544A-7EE6-4342-B048-85BDC9FD1C3A}</a:tableStyleId>
              </a:tblPr>
              <a:tblGrid>
                <a:gridCol w="1857004">
                  <a:extLst>
                    <a:ext uri="{9D8B030D-6E8A-4147-A177-3AD203B41FA5}">
                      <a16:colId xmlns:a16="http://schemas.microsoft.com/office/drawing/2014/main" val="2507142004"/>
                    </a:ext>
                  </a:extLst>
                </a:gridCol>
                <a:gridCol w="2414519">
                  <a:extLst>
                    <a:ext uri="{9D8B030D-6E8A-4147-A177-3AD203B41FA5}">
                      <a16:colId xmlns:a16="http://schemas.microsoft.com/office/drawing/2014/main" val="2049299407"/>
                    </a:ext>
                  </a:extLst>
                </a:gridCol>
                <a:gridCol w="2546867">
                  <a:extLst>
                    <a:ext uri="{9D8B030D-6E8A-4147-A177-3AD203B41FA5}">
                      <a16:colId xmlns:a16="http://schemas.microsoft.com/office/drawing/2014/main" val="1252639273"/>
                    </a:ext>
                  </a:extLst>
                </a:gridCol>
                <a:gridCol w="2034158">
                  <a:extLst>
                    <a:ext uri="{9D8B030D-6E8A-4147-A177-3AD203B41FA5}">
                      <a16:colId xmlns:a16="http://schemas.microsoft.com/office/drawing/2014/main" val="4109535531"/>
                    </a:ext>
                  </a:extLst>
                </a:gridCol>
              </a:tblGrid>
              <a:tr h="1389751">
                <a:tc>
                  <a:txBody>
                    <a:bodyPr/>
                    <a:lstStyle/>
                    <a:p>
                      <a:r>
                        <a:rPr lang="pl-PL" sz="2000" b="1" i="0" u="none" strike="noStrike" kern="1200" dirty="0" err="1">
                          <a:solidFill>
                            <a:schemeClr val="lt1"/>
                          </a:solidFill>
                          <a:effectLst/>
                          <a:latin typeface="+mn-lt"/>
                          <a:ea typeface="+mn-ea"/>
                          <a:cs typeface="+mn-cs"/>
                        </a:rPr>
                        <a:t>Feature</a:t>
                      </a:r>
                      <a:endParaRPr lang="pl-PL" sz="2000" b="1"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b="1" i="0" u="none" strike="noStrike" kern="1200" dirty="0" err="1">
                          <a:solidFill>
                            <a:schemeClr val="lt1"/>
                          </a:solidFill>
                          <a:effectLst/>
                          <a:latin typeface="+mn-lt"/>
                          <a:ea typeface="+mn-ea"/>
                          <a:cs typeface="+mn-cs"/>
                        </a:rPr>
                        <a:t>Gastrointestinal</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Distress</a:t>
                      </a:r>
                      <a:endParaRPr lang="pl-PL" sz="2000" b="1"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b="1" i="0" u="none" strike="noStrike" kern="1200" dirty="0" err="1">
                          <a:solidFill>
                            <a:schemeClr val="lt1"/>
                          </a:solidFill>
                          <a:effectLst/>
                          <a:latin typeface="+mn-lt"/>
                          <a:ea typeface="+mn-ea"/>
                          <a:cs typeface="+mn-cs"/>
                        </a:rPr>
                        <a:t>Gastroesophageal</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Reflux</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Disease</a:t>
                      </a:r>
                      <a:endParaRPr lang="pl-PL" sz="2000" b="1"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b="1" i="0" u="none" strike="noStrike" kern="1200" dirty="0" err="1">
                          <a:solidFill>
                            <a:schemeClr val="lt1"/>
                          </a:solidFill>
                          <a:effectLst/>
                          <a:latin typeface="+mn-lt"/>
                          <a:ea typeface="+mn-ea"/>
                          <a:cs typeface="+mn-cs"/>
                        </a:rPr>
                        <a:t>Cyclic</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Vomiting</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Syndrome</a:t>
                      </a:r>
                      <a:endParaRPr lang="pl-PL" sz="2000" b="1" kern="100" dirty="0">
                        <a:effectLst/>
                        <a:latin typeface="+mn-lt"/>
                        <a:ea typeface="Calibri" panose="020F0502020204030204" pitchFamily="34" charset="0"/>
                        <a:cs typeface="Times New Roman" panose="02020603050405020304" pitchFamily="18" charset="0"/>
                      </a:endParaRPr>
                    </a:p>
                  </a:txBody>
                  <a:tcPr marL="7164" marR="7164" marT="7164" marB="7164" anchor="ctr"/>
                </a:tc>
                <a:extLst>
                  <a:ext uri="{0D108BD9-81ED-4DB2-BD59-A6C34878D82A}">
                    <a16:rowId xmlns:a16="http://schemas.microsoft.com/office/drawing/2014/main" val="4003866830"/>
                  </a:ext>
                </a:extLst>
              </a:tr>
              <a:tr h="243565">
                <a:tc>
                  <a:txBody>
                    <a:bodyPr/>
                    <a:lstStyle/>
                    <a:p>
                      <a:r>
                        <a:rPr lang="pl-PL" sz="2000" b="0" i="0" u="none" strike="noStrike" kern="1200" dirty="0" err="1">
                          <a:solidFill>
                            <a:schemeClr val="lt1"/>
                          </a:solidFill>
                          <a:effectLst/>
                          <a:latin typeface="+mn-lt"/>
                          <a:ea typeface="+mn-ea"/>
                          <a:cs typeface="+mn-cs"/>
                        </a:rPr>
                        <a:t>Cause</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b="0" i="0" u="none" strike="noStrike" kern="1200" dirty="0" err="1">
                          <a:solidFill>
                            <a:schemeClr val="dk1"/>
                          </a:solidFill>
                          <a:effectLst/>
                          <a:latin typeface="+mn-lt"/>
                          <a:ea typeface="+mn-ea"/>
                          <a:cs typeface="+mn-cs"/>
                        </a:rPr>
                        <a:t>Known</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b="0" i="0" u="none" strike="noStrike" kern="1200" dirty="0" err="1">
                          <a:solidFill>
                            <a:schemeClr val="dk1"/>
                          </a:solidFill>
                          <a:effectLst/>
                          <a:latin typeface="+mn-lt"/>
                          <a:ea typeface="+mn-ea"/>
                          <a:cs typeface="+mn-cs"/>
                        </a:rPr>
                        <a:t>Known</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b="0" i="0" u="none" strike="noStrike" kern="1200" dirty="0" err="1">
                          <a:solidFill>
                            <a:schemeClr val="dk1"/>
                          </a:solidFill>
                          <a:effectLst/>
                          <a:latin typeface="+mn-lt"/>
                          <a:ea typeface="+mn-ea"/>
                          <a:cs typeface="+mn-cs"/>
                        </a:rPr>
                        <a:t>Unknown</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extLst>
                  <a:ext uri="{0D108BD9-81ED-4DB2-BD59-A6C34878D82A}">
                    <a16:rowId xmlns:a16="http://schemas.microsoft.com/office/drawing/2014/main" val="1855032970"/>
                  </a:ext>
                </a:extLst>
              </a:tr>
              <a:tr h="472802">
                <a:tc>
                  <a:txBody>
                    <a:bodyPr/>
                    <a:lstStyle/>
                    <a:p>
                      <a:r>
                        <a:rPr lang="pl-PL" sz="2000" b="0" i="0" u="none" strike="noStrike" kern="1200" dirty="0" err="1">
                          <a:solidFill>
                            <a:schemeClr val="lt1"/>
                          </a:solidFill>
                          <a:effectLst/>
                          <a:latin typeface="+mn-lt"/>
                          <a:ea typeface="+mn-ea"/>
                          <a:cs typeface="+mn-cs"/>
                        </a:rPr>
                        <a:t>Frequency</a:t>
                      </a:r>
                      <a:r>
                        <a:rPr lang="pl-PL" sz="2000" b="0" i="0" u="none" strike="noStrike" kern="1200" dirty="0">
                          <a:solidFill>
                            <a:schemeClr val="lt1"/>
                          </a:solidFill>
                          <a:effectLst/>
                          <a:latin typeface="+mn-lt"/>
                          <a:ea typeface="+mn-ea"/>
                          <a:cs typeface="+mn-cs"/>
                        </a:rPr>
                        <a:t> of </a:t>
                      </a:r>
                      <a:r>
                        <a:rPr lang="pl-PL" sz="2000" b="0" i="0" u="none" strike="noStrike" kern="1200" dirty="0" err="1">
                          <a:solidFill>
                            <a:schemeClr val="lt1"/>
                          </a:solidFill>
                          <a:effectLst/>
                          <a:latin typeface="+mn-lt"/>
                          <a:ea typeface="+mn-ea"/>
                          <a:cs typeface="+mn-cs"/>
                        </a:rPr>
                        <a:t>Vomiting</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&lt; 4 / </a:t>
                      </a:r>
                      <a:r>
                        <a:rPr lang="pl-PL" sz="2000" b="0" i="0" u="none" strike="noStrike" kern="1200" dirty="0" err="1">
                          <a:solidFill>
                            <a:schemeClr val="dk1"/>
                          </a:solidFill>
                          <a:effectLst/>
                          <a:latin typeface="+mn-lt"/>
                          <a:ea typeface="+mn-ea"/>
                          <a:cs typeface="+mn-cs"/>
                        </a:rPr>
                        <a:t>hour</a:t>
                      </a:r>
                      <a:r>
                        <a:rPr lang="pl-PL" sz="2000" kern="0" dirty="0">
                          <a:effectLst/>
                          <a:latin typeface="+mn-lt"/>
                        </a:rPr>
                        <a:t> </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&lt; 4 / </a:t>
                      </a:r>
                      <a:r>
                        <a:rPr lang="pl-PL" sz="2000" b="0" i="0" u="none" strike="noStrike" kern="1200" dirty="0" err="1">
                          <a:solidFill>
                            <a:schemeClr val="dk1"/>
                          </a:solidFill>
                          <a:effectLst/>
                          <a:latin typeface="+mn-lt"/>
                          <a:ea typeface="+mn-ea"/>
                          <a:cs typeface="+mn-cs"/>
                        </a:rPr>
                        <a:t>hour</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 4 / </a:t>
                      </a:r>
                      <a:r>
                        <a:rPr lang="pl-PL" sz="2000" b="0" i="0" u="none" strike="noStrike" kern="1200" dirty="0" err="1">
                          <a:solidFill>
                            <a:schemeClr val="dk1"/>
                          </a:solidFill>
                          <a:effectLst/>
                          <a:latin typeface="+mn-lt"/>
                          <a:ea typeface="+mn-ea"/>
                          <a:cs typeface="+mn-cs"/>
                        </a:rPr>
                        <a:t>hour</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extLst>
                  <a:ext uri="{0D108BD9-81ED-4DB2-BD59-A6C34878D82A}">
                    <a16:rowId xmlns:a16="http://schemas.microsoft.com/office/drawing/2014/main" val="1821451058"/>
                  </a:ext>
                </a:extLst>
              </a:tr>
              <a:tr h="472802">
                <a:tc>
                  <a:txBody>
                    <a:bodyPr/>
                    <a:lstStyle/>
                    <a:p>
                      <a:r>
                        <a:rPr lang="pl-PL" sz="2000" b="0" i="0" u="none" strike="noStrike" kern="1200" dirty="0" err="1">
                          <a:solidFill>
                            <a:schemeClr val="lt1"/>
                          </a:solidFill>
                          <a:effectLst/>
                          <a:latin typeface="+mn-lt"/>
                          <a:ea typeface="+mn-ea"/>
                          <a:cs typeface="+mn-cs"/>
                        </a:rPr>
                        <a:t>Recurrence</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no</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&gt; 2 / </a:t>
                      </a:r>
                      <a:r>
                        <a:rPr lang="pl-PL" sz="2000" kern="0" dirty="0" err="1">
                          <a:effectLst/>
                          <a:latin typeface="+mn-lt"/>
                        </a:rPr>
                        <a:t>week</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 2 / </a:t>
                      </a:r>
                      <a:r>
                        <a:rPr lang="pl-PL" sz="2000" kern="0" dirty="0" err="1">
                          <a:effectLst/>
                          <a:latin typeface="+mn-lt"/>
                        </a:rPr>
                        <a:t>week</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extLst>
                  <a:ext uri="{0D108BD9-81ED-4DB2-BD59-A6C34878D82A}">
                    <a16:rowId xmlns:a16="http://schemas.microsoft.com/office/drawing/2014/main" val="1023080604"/>
                  </a:ext>
                </a:extLst>
              </a:tr>
              <a:tr h="472802">
                <a:tc>
                  <a:txBody>
                    <a:bodyPr/>
                    <a:lstStyle/>
                    <a:p>
                      <a:r>
                        <a:rPr lang="pl-PL" sz="2000" b="0" i="0" u="none" strike="noStrike" kern="1200" dirty="0" err="1">
                          <a:solidFill>
                            <a:schemeClr val="lt1"/>
                          </a:solidFill>
                          <a:effectLst/>
                          <a:latin typeface="+mn-lt"/>
                          <a:ea typeface="+mn-ea"/>
                          <a:cs typeface="+mn-cs"/>
                        </a:rPr>
                        <a:t>Reproducibility</a:t>
                      </a:r>
                      <a:r>
                        <a:rPr lang="pl-PL" sz="2000" kern="0" dirty="0">
                          <a:effectLst/>
                          <a:latin typeface="+mn-lt"/>
                        </a:rPr>
                        <a:t> </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no</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no</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err="1">
                          <a:effectLst/>
                          <a:latin typeface="+mn-lt"/>
                          <a:ea typeface="Calibri" panose="020F0502020204030204" pitchFamily="34" charset="0"/>
                          <a:cs typeface="Times New Roman" panose="02020603050405020304" pitchFamily="18" charset="0"/>
                        </a:rPr>
                        <a:t>yes</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extLst>
                  <a:ext uri="{0D108BD9-81ED-4DB2-BD59-A6C34878D82A}">
                    <a16:rowId xmlns:a16="http://schemas.microsoft.com/office/drawing/2014/main" val="3305306218"/>
                  </a:ext>
                </a:extLst>
              </a:tr>
              <a:tr h="472802">
                <a:tc>
                  <a:txBody>
                    <a:bodyPr/>
                    <a:lstStyle/>
                    <a:p>
                      <a:r>
                        <a:rPr lang="pl-PL" sz="2000" b="0" i="0" u="none" strike="noStrike" kern="1200" dirty="0" err="1">
                          <a:solidFill>
                            <a:schemeClr val="lt1"/>
                          </a:solidFill>
                          <a:effectLst/>
                          <a:latin typeface="+mn-lt"/>
                          <a:ea typeface="+mn-ea"/>
                          <a:cs typeface="+mn-cs"/>
                        </a:rPr>
                        <a:t>Onset</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err="1">
                          <a:effectLst/>
                          <a:latin typeface="+mn-lt"/>
                        </a:rPr>
                        <a:t>v</a:t>
                      </a:r>
                      <a:r>
                        <a:rPr lang="pl-PL" sz="2000" b="0" i="0" u="none" strike="noStrike" kern="1200" dirty="0" err="1">
                          <a:solidFill>
                            <a:schemeClr val="dk1"/>
                          </a:solidFill>
                          <a:effectLst/>
                          <a:latin typeface="+mn-lt"/>
                          <a:ea typeface="+mn-ea"/>
                          <a:cs typeface="+mn-cs"/>
                        </a:rPr>
                        <a:t>ariable</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b="0" i="0" u="none" strike="noStrike" kern="1200" dirty="0">
                          <a:solidFill>
                            <a:schemeClr val="dk1"/>
                          </a:solidFill>
                          <a:effectLst/>
                          <a:latin typeface="+mn-lt"/>
                          <a:ea typeface="+mn-ea"/>
                          <a:cs typeface="+mn-cs"/>
                        </a:rPr>
                        <a:t>Day, </a:t>
                      </a:r>
                      <a:r>
                        <a:rPr lang="pl-PL" sz="2000" b="0" i="0" u="none" strike="noStrike" kern="1200" dirty="0" err="1">
                          <a:solidFill>
                            <a:schemeClr val="dk1"/>
                          </a:solidFill>
                          <a:effectLst/>
                          <a:latin typeface="+mn-lt"/>
                          <a:ea typeface="+mn-ea"/>
                          <a:cs typeface="+mn-cs"/>
                        </a:rPr>
                        <a:t>Meals</a:t>
                      </a:r>
                      <a:r>
                        <a:rPr lang="pl-PL" sz="2000" b="0" i="0" u="none" strike="noStrike" kern="1200" dirty="0">
                          <a:solidFill>
                            <a:schemeClr val="dk1"/>
                          </a:solidFill>
                          <a:effectLst/>
                          <a:latin typeface="+mn-lt"/>
                          <a:ea typeface="+mn-ea"/>
                          <a:cs typeface="+mn-cs"/>
                        </a:rPr>
                        <a:t> </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b="0" i="0" u="none" strike="noStrike" kern="1200" dirty="0" err="1">
                          <a:solidFill>
                            <a:schemeClr val="dk1"/>
                          </a:solidFill>
                          <a:effectLst/>
                          <a:latin typeface="+mn-lt"/>
                          <a:ea typeface="+mn-ea"/>
                          <a:cs typeface="+mn-cs"/>
                        </a:rPr>
                        <a:t>Early</a:t>
                      </a:r>
                      <a:r>
                        <a:rPr lang="pl-PL" sz="2000" b="0" i="0" u="none" strike="noStrike" kern="1200" dirty="0">
                          <a:solidFill>
                            <a:schemeClr val="dk1"/>
                          </a:solidFill>
                          <a:effectLst/>
                          <a:latin typeface="+mn-lt"/>
                          <a:ea typeface="+mn-ea"/>
                          <a:cs typeface="+mn-cs"/>
                        </a:rPr>
                        <a:t> </a:t>
                      </a:r>
                      <a:r>
                        <a:rPr lang="pl-PL" sz="2000" b="0" i="0" u="none" strike="noStrike" kern="1200" dirty="0" err="1">
                          <a:solidFill>
                            <a:schemeClr val="dk1"/>
                          </a:solidFill>
                          <a:effectLst/>
                          <a:latin typeface="+mn-lt"/>
                          <a:ea typeface="+mn-ea"/>
                          <a:cs typeface="+mn-cs"/>
                        </a:rPr>
                        <a:t>Morning</a:t>
                      </a:r>
                      <a:r>
                        <a:rPr lang="pl-PL" sz="2000" kern="0" dirty="0">
                          <a:effectLst/>
                          <a:latin typeface="+mn-lt"/>
                        </a:rPr>
                        <a:t> </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extLst>
                  <a:ext uri="{0D108BD9-81ED-4DB2-BD59-A6C34878D82A}">
                    <a16:rowId xmlns:a16="http://schemas.microsoft.com/office/drawing/2014/main" val="4189892534"/>
                  </a:ext>
                </a:extLst>
              </a:tr>
              <a:tr h="472802">
                <a:tc>
                  <a:txBody>
                    <a:bodyPr/>
                    <a:lstStyle/>
                    <a:p>
                      <a:r>
                        <a:rPr lang="pl-PL" sz="2000" b="0" i="0" u="none" strike="noStrike" kern="1200" dirty="0">
                          <a:solidFill>
                            <a:schemeClr val="lt1"/>
                          </a:solidFill>
                          <a:effectLst/>
                          <a:latin typeface="+mn-lt"/>
                          <a:ea typeface="+mn-ea"/>
                          <a:cs typeface="+mn-cs"/>
                        </a:rPr>
                        <a:t>Family </a:t>
                      </a:r>
                      <a:r>
                        <a:rPr lang="pl-PL" sz="2000" b="0" i="0" u="none" strike="noStrike" kern="1200" dirty="0" err="1">
                          <a:solidFill>
                            <a:schemeClr val="lt1"/>
                          </a:solidFill>
                          <a:effectLst/>
                          <a:latin typeface="+mn-lt"/>
                          <a:ea typeface="+mn-ea"/>
                          <a:cs typeface="+mn-cs"/>
                        </a:rPr>
                        <a:t>History</a:t>
                      </a:r>
                      <a:r>
                        <a:rPr lang="pl-PL" sz="2000" b="0" i="0" u="none" strike="noStrike" kern="1200" dirty="0">
                          <a:solidFill>
                            <a:schemeClr val="lt1"/>
                          </a:solidFill>
                          <a:effectLst/>
                          <a:latin typeface="+mn-lt"/>
                          <a:ea typeface="+mn-ea"/>
                          <a:cs typeface="+mn-cs"/>
                        </a:rPr>
                        <a:t> of </a:t>
                      </a:r>
                      <a:r>
                        <a:rPr lang="pl-PL" sz="2000" b="0" i="0" u="none" strike="noStrike" kern="1200" dirty="0" err="1">
                          <a:solidFill>
                            <a:schemeClr val="lt1"/>
                          </a:solidFill>
                          <a:effectLst/>
                          <a:latin typeface="+mn-lt"/>
                          <a:ea typeface="+mn-ea"/>
                          <a:cs typeface="+mn-cs"/>
                        </a:rPr>
                        <a:t>Migraine</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a:effectLst/>
                          <a:latin typeface="+mn-lt"/>
                        </a:rPr>
                        <a:t>- </a:t>
                      </a:r>
                      <a:endParaRPr lang="pl-PL" sz="2000" kern="10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10-15% </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tc>
                  <a:txBody>
                    <a:bodyPr/>
                    <a:lstStyle/>
                    <a:p>
                      <a:r>
                        <a:rPr lang="pl-PL" sz="2000" kern="0" dirty="0">
                          <a:effectLst/>
                          <a:latin typeface="+mn-lt"/>
                        </a:rPr>
                        <a:t>70-80% </a:t>
                      </a:r>
                      <a:endParaRPr lang="pl-PL" sz="2000" kern="100" dirty="0">
                        <a:effectLst/>
                        <a:latin typeface="+mn-lt"/>
                        <a:ea typeface="Calibri" panose="020F0502020204030204" pitchFamily="34" charset="0"/>
                        <a:cs typeface="Times New Roman" panose="02020603050405020304" pitchFamily="18" charset="0"/>
                      </a:endParaRPr>
                    </a:p>
                  </a:txBody>
                  <a:tcPr marL="7164" marR="7164" marT="7164" marB="7164" anchor="ctr"/>
                </a:tc>
                <a:extLst>
                  <a:ext uri="{0D108BD9-81ED-4DB2-BD59-A6C34878D82A}">
                    <a16:rowId xmlns:a16="http://schemas.microsoft.com/office/drawing/2014/main" val="3955720176"/>
                  </a:ext>
                </a:extLst>
              </a:tr>
            </a:tbl>
          </a:graphicData>
        </a:graphic>
      </p:graphicFrame>
    </p:spTree>
    <p:extLst>
      <p:ext uri="{BB962C8B-B14F-4D97-AF65-F5344CB8AC3E}">
        <p14:creationId xmlns:p14="http://schemas.microsoft.com/office/powerpoint/2010/main" val="402623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BD29FF-C203-5E92-CA22-F377190DD188}"/>
              </a:ext>
            </a:extLst>
          </p:cNvPr>
          <p:cNvSpPr>
            <a:spLocks noGrp="1"/>
          </p:cNvSpPr>
          <p:nvPr>
            <p:ph type="title"/>
          </p:nvPr>
        </p:nvSpPr>
        <p:spPr/>
        <p:txBody>
          <a:bodyPr>
            <a:noAutofit/>
          </a:bodyPr>
          <a:lstStyle/>
          <a:p>
            <a:r>
              <a:rPr lang="pl-PL" sz="3600" b="0" i="0" u="none" strike="noStrike" dirty="0" err="1">
                <a:solidFill>
                  <a:srgbClr val="D1D5DB"/>
                </a:solidFill>
                <a:effectLst/>
              </a:rPr>
              <a:t>Functional</a:t>
            </a:r>
            <a:r>
              <a:rPr lang="pl-PL" sz="3600" b="0" i="0" u="none" strike="noStrike" dirty="0">
                <a:solidFill>
                  <a:srgbClr val="D1D5DB"/>
                </a:solidFill>
                <a:effectLst/>
              </a:rPr>
              <a:t> </a:t>
            </a:r>
            <a:r>
              <a:rPr lang="pl-PL" sz="3600" b="0" i="0" u="none" strike="noStrike" dirty="0" err="1">
                <a:solidFill>
                  <a:srgbClr val="D1D5DB"/>
                </a:solidFill>
                <a:effectLst/>
              </a:rPr>
              <a:t>gastrointestinal</a:t>
            </a:r>
            <a:r>
              <a:rPr lang="pl-PL" sz="3600" b="0" i="0" u="none" strike="noStrike" dirty="0">
                <a:solidFill>
                  <a:srgbClr val="D1D5DB"/>
                </a:solidFill>
                <a:effectLst/>
              </a:rPr>
              <a:t> </a:t>
            </a:r>
            <a:r>
              <a:rPr lang="pl-PL" sz="3600" b="0" i="0" u="none" strike="noStrike" dirty="0" err="1">
                <a:solidFill>
                  <a:srgbClr val="D1D5DB"/>
                </a:solidFill>
                <a:effectLst/>
              </a:rPr>
              <a:t>disorders</a:t>
            </a:r>
            <a:r>
              <a:rPr lang="pl-PL" sz="3600" b="0" i="0" u="none" strike="noStrike" dirty="0">
                <a:solidFill>
                  <a:srgbClr val="D1D5DB"/>
                </a:solidFill>
                <a:effectLst/>
              </a:rPr>
              <a:t> in </a:t>
            </a:r>
            <a:r>
              <a:rPr lang="pl-PL" sz="3600" b="0" i="0" u="none" strike="noStrike" dirty="0" err="1">
                <a:solidFill>
                  <a:srgbClr val="D1D5DB"/>
                </a:solidFill>
                <a:effectLst/>
              </a:rPr>
              <a:t>children</a:t>
            </a:r>
            <a:r>
              <a:rPr lang="pl-PL" sz="3600" b="0" i="0" u="none" strike="noStrike" dirty="0">
                <a:solidFill>
                  <a:srgbClr val="D1D5DB"/>
                </a:solidFill>
                <a:effectLst/>
              </a:rPr>
              <a:t> and </a:t>
            </a:r>
            <a:r>
              <a:rPr lang="pl-PL" sz="3600" b="0" i="0" u="none" strike="noStrike" dirty="0" err="1">
                <a:solidFill>
                  <a:srgbClr val="D1D5DB"/>
                </a:solidFill>
                <a:effectLst/>
              </a:rPr>
              <a:t>adolescents</a:t>
            </a:r>
            <a:r>
              <a:rPr lang="pl-PL" sz="2000" b="0" i="0" u="none" strike="noStrike" dirty="0">
                <a:solidFill>
                  <a:srgbClr val="D1D5DB"/>
                </a:solidFill>
                <a:effectLst/>
                <a:latin typeface="Söhne"/>
              </a:rPr>
              <a:t>.</a:t>
            </a:r>
            <a:endParaRPr lang="pl-PL" sz="3600" dirty="0">
              <a:cs typeface="Calibri" panose="020F0502020204030204" pitchFamily="34" charset="0"/>
            </a:endParaRPr>
          </a:p>
        </p:txBody>
      </p:sp>
      <p:sp>
        <p:nvSpPr>
          <p:cNvPr id="3" name="Symbol zastępczy zawartości 2">
            <a:extLst>
              <a:ext uri="{FF2B5EF4-FFF2-40B4-BE49-F238E27FC236}">
                <a16:creationId xmlns:a16="http://schemas.microsoft.com/office/drawing/2014/main" id="{1AA2C48D-5337-BFFE-8185-3A929F8E8CD3}"/>
              </a:ext>
            </a:extLst>
          </p:cNvPr>
          <p:cNvSpPr>
            <a:spLocks noGrp="1"/>
          </p:cNvSpPr>
          <p:nvPr>
            <p:ph idx="1"/>
          </p:nvPr>
        </p:nvSpPr>
        <p:spPr>
          <a:xfrm>
            <a:off x="1853514" y="2237467"/>
            <a:ext cx="8716625" cy="3997828"/>
          </a:xfrm>
        </p:spPr>
        <p:txBody>
          <a:bodyPr>
            <a:noAutofit/>
          </a:bodyPr>
          <a:lstStyle/>
          <a:p>
            <a:pPr marL="0" indent="0">
              <a:buNone/>
            </a:pPr>
            <a:r>
              <a:rPr lang="pl-PL" sz="2400" b="0" i="0" u="none" strike="noStrike" dirty="0">
                <a:solidFill>
                  <a:srgbClr val="D1D5DB"/>
                </a:solidFill>
                <a:effectLst/>
              </a:rPr>
              <a:t>We </a:t>
            </a:r>
            <a:r>
              <a:rPr lang="pl-PL" sz="2400" b="0" i="0" u="none" strike="noStrike" dirty="0" err="1">
                <a:solidFill>
                  <a:srgbClr val="D1D5DB"/>
                </a:solidFill>
                <a:effectLst/>
              </a:rPr>
              <a:t>refer</a:t>
            </a:r>
            <a:r>
              <a:rPr lang="pl-PL" sz="2400" b="0" i="0" u="none" strike="noStrike" dirty="0">
                <a:solidFill>
                  <a:srgbClr val="D1D5DB"/>
                </a:solidFill>
                <a:effectLst/>
              </a:rPr>
              <a:t> to </a:t>
            </a:r>
            <a:r>
              <a:rPr lang="pl-PL" sz="2400" b="0" i="0" u="none" strike="noStrike" dirty="0" err="1">
                <a:solidFill>
                  <a:srgbClr val="D1D5DB"/>
                </a:solidFill>
                <a:effectLst/>
              </a:rPr>
              <a:t>functional</a:t>
            </a:r>
            <a:r>
              <a:rPr lang="pl-PL" sz="2400" b="0" i="0" u="none" strike="noStrike" dirty="0">
                <a:solidFill>
                  <a:srgbClr val="D1D5DB"/>
                </a:solidFill>
                <a:effectLst/>
              </a:rPr>
              <a:t> </a:t>
            </a:r>
            <a:r>
              <a:rPr lang="pl-PL" sz="2400" b="0" i="0" u="none" strike="noStrike" dirty="0" err="1">
                <a:solidFill>
                  <a:srgbClr val="D1D5DB"/>
                </a:solidFill>
                <a:effectLst/>
              </a:rPr>
              <a:t>gastrointestinal</a:t>
            </a:r>
            <a:r>
              <a:rPr lang="pl-PL" sz="2400" b="0" i="0" u="none" strike="noStrike" dirty="0">
                <a:solidFill>
                  <a:srgbClr val="D1D5DB"/>
                </a:solidFill>
                <a:effectLst/>
              </a:rPr>
              <a:t> </a:t>
            </a:r>
            <a:r>
              <a:rPr lang="pl-PL" sz="2400" b="0" i="0" u="none" strike="noStrike" dirty="0" err="1">
                <a:solidFill>
                  <a:srgbClr val="D1D5DB"/>
                </a:solidFill>
                <a:effectLst/>
              </a:rPr>
              <a:t>disorders</a:t>
            </a:r>
            <a:r>
              <a:rPr lang="pl-PL" sz="2400" b="0" i="0" u="none" strike="noStrike" dirty="0">
                <a:solidFill>
                  <a:srgbClr val="D1D5DB"/>
                </a:solidFill>
                <a:effectLst/>
              </a:rPr>
              <a:t> as </a:t>
            </a:r>
            <a:r>
              <a:rPr lang="pl-PL" sz="2400" b="0" i="0" u="none" strike="noStrike" dirty="0" err="1">
                <a:solidFill>
                  <a:srgbClr val="D1D5DB"/>
                </a:solidFill>
                <a:effectLst/>
              </a:rPr>
              <a:t>symptoms</a:t>
            </a:r>
            <a:r>
              <a:rPr lang="pl-PL" sz="2400" b="0" i="0" u="none" strike="noStrike" dirty="0">
                <a:solidFill>
                  <a:srgbClr val="D1D5DB"/>
                </a:solidFill>
                <a:effectLst/>
              </a:rPr>
              <a:t> </a:t>
            </a:r>
            <a:r>
              <a:rPr lang="pl-PL" sz="2400" b="0" i="0" u="none" strike="noStrike" dirty="0" err="1">
                <a:solidFill>
                  <a:srgbClr val="D1D5DB"/>
                </a:solidFill>
                <a:effectLst/>
              </a:rPr>
              <a:t>that</a:t>
            </a:r>
            <a:r>
              <a:rPr lang="pl-PL" sz="2400" b="0" i="0" u="none" strike="noStrike" dirty="0">
                <a:solidFill>
                  <a:srgbClr val="D1D5DB"/>
                </a:solidFill>
                <a:effectLst/>
              </a:rPr>
              <a:t> </a:t>
            </a:r>
            <a:r>
              <a:rPr lang="pl-PL" sz="2400" b="0" i="0" u="none" strike="noStrike" dirty="0" err="1">
                <a:solidFill>
                  <a:srgbClr val="D1D5DB"/>
                </a:solidFill>
                <a:effectLst/>
              </a:rPr>
              <a:t>cannot</a:t>
            </a:r>
            <a:r>
              <a:rPr lang="pl-PL" sz="2400" b="0" i="0" u="none" strike="noStrike" dirty="0">
                <a:solidFill>
                  <a:srgbClr val="D1D5DB"/>
                </a:solidFill>
                <a:effectLst/>
              </a:rPr>
              <a:t> be </a:t>
            </a:r>
            <a:r>
              <a:rPr lang="pl-PL" sz="2400" b="0" i="0" u="none" strike="noStrike" dirty="0" err="1">
                <a:solidFill>
                  <a:srgbClr val="D1D5DB"/>
                </a:solidFill>
                <a:effectLst/>
              </a:rPr>
              <a:t>explained</a:t>
            </a:r>
            <a:r>
              <a:rPr lang="pl-PL" sz="2400" b="0" i="0" u="none" strike="noStrike" dirty="0">
                <a:solidFill>
                  <a:srgbClr val="D1D5DB"/>
                </a:solidFill>
                <a:effectLst/>
              </a:rPr>
              <a:t> by </a:t>
            </a:r>
            <a:r>
              <a:rPr lang="pl-PL" sz="2400" b="0" i="0" u="none" strike="noStrike" dirty="0" err="1">
                <a:solidFill>
                  <a:srgbClr val="D1D5DB"/>
                </a:solidFill>
                <a:effectLst/>
              </a:rPr>
              <a:t>detectable</a:t>
            </a:r>
            <a:r>
              <a:rPr lang="pl-PL" sz="2400" b="0" i="0" u="none" strike="noStrike" dirty="0">
                <a:solidFill>
                  <a:srgbClr val="D1D5DB"/>
                </a:solidFill>
                <a:effectLst/>
              </a:rPr>
              <a:t> </a:t>
            </a:r>
            <a:r>
              <a:rPr lang="pl-PL" sz="2400" b="0" i="0" u="none" strike="noStrike" dirty="0" err="1">
                <a:solidFill>
                  <a:srgbClr val="D1D5DB"/>
                </a:solidFill>
                <a:effectLst/>
              </a:rPr>
              <a:t>structural</a:t>
            </a:r>
            <a:r>
              <a:rPr lang="pl-PL" sz="2400" b="0" i="0" u="none" strike="noStrike" dirty="0">
                <a:solidFill>
                  <a:srgbClr val="D1D5DB"/>
                </a:solidFill>
                <a:effectLst/>
              </a:rPr>
              <a:t> </a:t>
            </a:r>
            <a:r>
              <a:rPr lang="pl-PL" sz="2400" b="0" i="0" u="none" strike="noStrike" dirty="0" err="1">
                <a:solidFill>
                  <a:srgbClr val="D1D5DB"/>
                </a:solidFill>
                <a:effectLst/>
              </a:rPr>
              <a:t>or</a:t>
            </a:r>
            <a:r>
              <a:rPr lang="pl-PL" sz="2400" b="0" i="0" u="none" strike="noStrike" dirty="0">
                <a:solidFill>
                  <a:srgbClr val="D1D5DB"/>
                </a:solidFill>
                <a:effectLst/>
              </a:rPr>
              <a:t> </a:t>
            </a:r>
            <a:r>
              <a:rPr lang="pl-PL" sz="2400" b="0" i="0" u="none" strike="noStrike" dirty="0" err="1">
                <a:solidFill>
                  <a:srgbClr val="D1D5DB"/>
                </a:solidFill>
                <a:effectLst/>
              </a:rPr>
              <a:t>biochemical</a:t>
            </a:r>
            <a:r>
              <a:rPr lang="pl-PL" sz="2400" b="0" i="0" u="none" strike="noStrike" dirty="0">
                <a:solidFill>
                  <a:srgbClr val="D1D5DB"/>
                </a:solidFill>
                <a:effectLst/>
              </a:rPr>
              <a:t> </a:t>
            </a:r>
            <a:r>
              <a:rPr lang="pl-PL" sz="2400" b="0" i="0" u="none" strike="noStrike" dirty="0" err="1">
                <a:solidFill>
                  <a:srgbClr val="D1D5DB"/>
                </a:solidFill>
                <a:effectLst/>
              </a:rPr>
              <a:t>abnormalities</a:t>
            </a:r>
            <a:r>
              <a:rPr lang="pl-PL" sz="2400" b="0" i="0" u="none" strike="noStrike" dirty="0">
                <a:solidFill>
                  <a:srgbClr val="D1D5DB"/>
                </a:solidFill>
                <a:effectLst/>
              </a:rPr>
              <a:t> in </a:t>
            </a:r>
            <a:r>
              <a:rPr lang="pl-PL" sz="2400" b="0" i="0" u="none" strike="noStrike" dirty="0" err="1">
                <a:solidFill>
                  <a:srgbClr val="D1D5DB"/>
                </a:solidFill>
                <a:effectLst/>
              </a:rPr>
              <a:t>additional</a:t>
            </a:r>
            <a:r>
              <a:rPr lang="pl-PL" sz="2400" b="0" i="0" u="none" strike="noStrike" dirty="0">
                <a:solidFill>
                  <a:srgbClr val="D1D5DB"/>
                </a:solidFill>
                <a:effectLst/>
              </a:rPr>
              <a:t> </a:t>
            </a:r>
            <a:r>
              <a:rPr lang="pl-PL" sz="2400" b="0" i="0" u="none" strike="noStrike" dirty="0" err="1">
                <a:solidFill>
                  <a:srgbClr val="D1D5DB"/>
                </a:solidFill>
                <a:effectLst/>
              </a:rPr>
              <a:t>tests</a:t>
            </a:r>
            <a:r>
              <a:rPr lang="pl-PL" sz="2400" b="0" i="0" u="none" strike="noStrike" dirty="0">
                <a:solidFill>
                  <a:srgbClr val="D1D5DB"/>
                </a:solidFill>
                <a:effectLst/>
              </a:rPr>
              <a:t>. </a:t>
            </a:r>
            <a:r>
              <a:rPr lang="pl-PL" sz="2400" b="0" i="0" u="none" strike="noStrike" dirty="0" err="1">
                <a:solidFill>
                  <a:srgbClr val="D1D5DB"/>
                </a:solidFill>
                <a:effectLst/>
              </a:rPr>
              <a:t>Definitions</a:t>
            </a:r>
            <a:r>
              <a:rPr lang="pl-PL" sz="2400" b="0" i="0" u="none" strike="noStrike" dirty="0">
                <a:solidFill>
                  <a:srgbClr val="D1D5DB"/>
                </a:solidFill>
                <a:effectLst/>
              </a:rPr>
              <a:t> and </a:t>
            </a:r>
            <a:r>
              <a:rPr lang="pl-PL" sz="2400" b="0" i="0" u="none" strike="noStrike" dirty="0" err="1">
                <a:solidFill>
                  <a:srgbClr val="D1D5DB"/>
                </a:solidFill>
                <a:effectLst/>
              </a:rPr>
              <a:t>diagnostic</a:t>
            </a:r>
            <a:r>
              <a:rPr lang="pl-PL" sz="2400" b="0" i="0" u="none" strike="noStrike" dirty="0">
                <a:solidFill>
                  <a:srgbClr val="D1D5DB"/>
                </a:solidFill>
                <a:effectLst/>
              </a:rPr>
              <a:t> </a:t>
            </a:r>
            <a:r>
              <a:rPr lang="pl-PL" sz="2400" b="0" i="0" u="none" strike="noStrike" dirty="0" err="1">
                <a:solidFill>
                  <a:srgbClr val="D1D5DB"/>
                </a:solidFill>
                <a:effectLst/>
              </a:rPr>
              <a:t>criteria</a:t>
            </a:r>
            <a:r>
              <a:rPr lang="pl-PL" sz="2400" b="0" i="0" u="none" strike="noStrike" dirty="0">
                <a:solidFill>
                  <a:srgbClr val="D1D5DB"/>
                </a:solidFill>
                <a:effectLst/>
              </a:rPr>
              <a:t> for </a:t>
            </a:r>
            <a:r>
              <a:rPr lang="pl-PL" sz="2400" b="0" i="0" u="none" strike="noStrike" dirty="0" err="1">
                <a:solidFill>
                  <a:srgbClr val="D1D5DB"/>
                </a:solidFill>
                <a:effectLst/>
              </a:rPr>
              <a:t>these</a:t>
            </a:r>
            <a:r>
              <a:rPr lang="pl-PL" sz="2400" b="0" i="0" u="none" strike="noStrike" dirty="0">
                <a:solidFill>
                  <a:srgbClr val="D1D5DB"/>
                </a:solidFill>
                <a:effectLst/>
              </a:rPr>
              <a:t> </a:t>
            </a:r>
            <a:r>
              <a:rPr lang="pl-PL" sz="2400" b="0" i="0" u="none" strike="noStrike" dirty="0" err="1">
                <a:solidFill>
                  <a:srgbClr val="D1D5DB"/>
                </a:solidFill>
                <a:effectLst/>
              </a:rPr>
              <a:t>conditions</a:t>
            </a:r>
            <a:r>
              <a:rPr lang="pl-PL" sz="2400" b="0" i="0" u="none" strike="noStrike" dirty="0">
                <a:solidFill>
                  <a:srgbClr val="D1D5DB"/>
                </a:solidFill>
                <a:effectLst/>
              </a:rPr>
              <a:t> </a:t>
            </a:r>
            <a:r>
              <a:rPr lang="pl-PL" sz="2400" b="0" i="0" u="none" strike="noStrike" dirty="0" err="1">
                <a:solidFill>
                  <a:srgbClr val="D1D5DB"/>
                </a:solidFill>
                <a:effectLst/>
              </a:rPr>
              <a:t>are</a:t>
            </a:r>
            <a:r>
              <a:rPr lang="pl-PL" sz="2400" b="0" i="0" u="none" strike="noStrike" dirty="0">
                <a:solidFill>
                  <a:srgbClr val="D1D5DB"/>
                </a:solidFill>
                <a:effectLst/>
              </a:rPr>
              <a:t> </a:t>
            </a:r>
            <a:r>
              <a:rPr lang="pl-PL" sz="2400" b="0" i="0" u="none" strike="noStrike" dirty="0" err="1">
                <a:solidFill>
                  <a:srgbClr val="D1D5DB"/>
                </a:solidFill>
                <a:effectLst/>
              </a:rPr>
              <a:t>gathered</a:t>
            </a:r>
            <a:r>
              <a:rPr lang="pl-PL" sz="2400" b="0" i="0" u="none" strike="noStrike" dirty="0">
                <a:solidFill>
                  <a:srgbClr val="D1D5DB"/>
                </a:solidFill>
                <a:effectLst/>
              </a:rPr>
              <a:t> in a </a:t>
            </a:r>
            <a:r>
              <a:rPr lang="pl-PL" sz="2400" b="0" i="0" u="none" strike="noStrike" dirty="0" err="1">
                <a:solidFill>
                  <a:srgbClr val="D1D5DB"/>
                </a:solidFill>
                <a:effectLst/>
              </a:rPr>
              <a:t>document</a:t>
            </a:r>
            <a:r>
              <a:rPr lang="pl-PL" sz="2400" b="0" i="0" u="none" strike="noStrike" dirty="0">
                <a:solidFill>
                  <a:srgbClr val="D1D5DB"/>
                </a:solidFill>
                <a:effectLst/>
              </a:rPr>
              <a:t> </a:t>
            </a:r>
            <a:r>
              <a:rPr lang="pl-PL" sz="2400" b="0" i="0" u="none" strike="noStrike" dirty="0" err="1">
                <a:solidFill>
                  <a:srgbClr val="D1D5DB"/>
                </a:solidFill>
                <a:effectLst/>
              </a:rPr>
              <a:t>called</a:t>
            </a:r>
            <a:r>
              <a:rPr lang="pl-PL" sz="2400" b="0" i="0" u="none" strike="noStrike" dirty="0">
                <a:solidFill>
                  <a:srgbClr val="D1D5DB"/>
                </a:solidFill>
                <a:effectLst/>
              </a:rPr>
              <a:t> the Rome IV </a:t>
            </a:r>
            <a:r>
              <a:rPr lang="pl-PL" sz="2400" b="0" i="0" u="none" strike="noStrike" dirty="0" err="1">
                <a:solidFill>
                  <a:srgbClr val="D1D5DB"/>
                </a:solidFill>
                <a:effectLst/>
              </a:rPr>
              <a:t>criteria</a:t>
            </a:r>
            <a:r>
              <a:rPr lang="pl-PL" sz="2400" b="0" i="0" u="none" strike="noStrike" dirty="0">
                <a:solidFill>
                  <a:srgbClr val="D1D5DB"/>
                </a:solidFill>
                <a:effectLst/>
              </a:rPr>
              <a:t>.</a:t>
            </a:r>
            <a:endParaRPr lang="pl-PL" sz="2400" dirty="0"/>
          </a:p>
        </p:txBody>
      </p:sp>
    </p:spTree>
    <p:extLst>
      <p:ext uri="{BB962C8B-B14F-4D97-AF65-F5344CB8AC3E}">
        <p14:creationId xmlns:p14="http://schemas.microsoft.com/office/powerpoint/2010/main" val="318139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DD831C-1745-9E05-0D92-E02DDC581568}"/>
              </a:ext>
            </a:extLst>
          </p:cNvPr>
          <p:cNvSpPr>
            <a:spLocks noGrp="1"/>
          </p:cNvSpPr>
          <p:nvPr>
            <p:ph type="title"/>
          </p:nvPr>
        </p:nvSpPr>
        <p:spPr/>
        <p:txBody>
          <a:bodyPr>
            <a:normAutofit/>
          </a:bodyPr>
          <a:lstStyle/>
          <a:p>
            <a:r>
              <a:rPr lang="pl-PL" sz="3600" dirty="0" err="1">
                <a:solidFill>
                  <a:srgbClr val="D1D5DB"/>
                </a:solidFill>
              </a:rPr>
              <a:t>Cyclic</a:t>
            </a:r>
            <a:r>
              <a:rPr lang="pl-PL" sz="3600" dirty="0">
                <a:solidFill>
                  <a:srgbClr val="D1D5DB"/>
                </a:solidFill>
              </a:rPr>
              <a:t> </a:t>
            </a:r>
            <a:r>
              <a:rPr lang="pl-PL" sz="3600" dirty="0" err="1">
                <a:solidFill>
                  <a:srgbClr val="D1D5DB"/>
                </a:solidFill>
              </a:rPr>
              <a:t>Vomiting</a:t>
            </a:r>
            <a:r>
              <a:rPr lang="pl-PL" sz="3600" dirty="0">
                <a:solidFill>
                  <a:srgbClr val="D1D5DB"/>
                </a:solidFill>
              </a:rPr>
              <a:t> </a:t>
            </a:r>
            <a:r>
              <a:rPr lang="pl-PL" sz="3600" dirty="0" err="1">
                <a:solidFill>
                  <a:srgbClr val="D1D5DB"/>
                </a:solidFill>
              </a:rPr>
              <a:t>Syndrome</a:t>
            </a:r>
            <a:endParaRPr lang="pl-PL" sz="3600" dirty="0"/>
          </a:p>
        </p:txBody>
      </p:sp>
      <p:sp>
        <p:nvSpPr>
          <p:cNvPr id="3" name="Symbol zastępczy zawartości 2">
            <a:extLst>
              <a:ext uri="{FF2B5EF4-FFF2-40B4-BE49-F238E27FC236}">
                <a16:creationId xmlns:a16="http://schemas.microsoft.com/office/drawing/2014/main" id="{47B3AD50-3CD0-93A1-BF2E-62EA0C48D1FA}"/>
              </a:ext>
            </a:extLst>
          </p:cNvPr>
          <p:cNvSpPr>
            <a:spLocks noGrp="1"/>
          </p:cNvSpPr>
          <p:nvPr>
            <p:ph idx="1"/>
          </p:nvPr>
        </p:nvSpPr>
        <p:spPr>
          <a:xfrm>
            <a:off x="1149927" y="1570382"/>
            <a:ext cx="9420212" cy="5287617"/>
          </a:xfrm>
        </p:spPr>
        <p:txBody>
          <a:bodyPr>
            <a:normAutofit fontScale="92500" lnSpcReduction="10000"/>
          </a:bodyPr>
          <a:lstStyle/>
          <a:p>
            <a:pPr marL="0" indent="0" algn="l">
              <a:buNone/>
            </a:pPr>
            <a:r>
              <a:rPr lang="pl-PL" sz="2000" b="0" i="0" u="none" strike="noStrike" dirty="0">
                <a:solidFill>
                  <a:srgbClr val="D1D5DB"/>
                </a:solidFill>
                <a:effectLst/>
              </a:rPr>
              <a:t>The </a:t>
            </a:r>
            <a:r>
              <a:rPr lang="pl-PL" sz="2000" b="0" i="0" u="none" strike="noStrike" dirty="0" err="1">
                <a:solidFill>
                  <a:srgbClr val="D1D5DB"/>
                </a:solidFill>
                <a:effectLst/>
              </a:rPr>
              <a:t>treatment</a:t>
            </a:r>
            <a:r>
              <a:rPr lang="pl-PL" sz="2000" b="0" i="0" u="none" strike="noStrike" dirty="0">
                <a:solidFill>
                  <a:srgbClr val="D1D5DB"/>
                </a:solidFill>
                <a:effectLst/>
              </a:rPr>
              <a:t> of </a:t>
            </a:r>
            <a:r>
              <a:rPr lang="pl-PL" sz="2000" b="0" i="0" u="none" strike="noStrike" dirty="0" err="1">
                <a:solidFill>
                  <a:srgbClr val="D1D5DB"/>
                </a:solidFill>
                <a:effectLst/>
              </a:rPr>
              <a:t>Cyclic</a:t>
            </a:r>
            <a:r>
              <a:rPr lang="pl-PL" sz="2000" b="0" i="0" u="none" strike="noStrike" dirty="0">
                <a:solidFill>
                  <a:srgbClr val="D1D5DB"/>
                </a:solidFill>
                <a:effectLst/>
              </a:rPr>
              <a:t> </a:t>
            </a:r>
            <a:r>
              <a:rPr lang="pl-PL" sz="2000" b="0" i="0" u="none" strike="noStrike" dirty="0" err="1">
                <a:solidFill>
                  <a:srgbClr val="D1D5DB"/>
                </a:solidFill>
                <a:effectLst/>
              </a:rPr>
              <a:t>Vomiting</a:t>
            </a:r>
            <a:r>
              <a:rPr lang="pl-PL" sz="2000" b="0" i="0" u="none" strike="noStrike" dirty="0">
                <a:solidFill>
                  <a:srgbClr val="D1D5DB"/>
                </a:solidFill>
                <a:effectLst/>
              </a:rPr>
              <a:t> </a:t>
            </a:r>
            <a:r>
              <a:rPr lang="pl-PL" sz="2000" b="0" i="0" u="none" strike="noStrike" dirty="0" err="1">
                <a:solidFill>
                  <a:srgbClr val="D1D5DB"/>
                </a:solidFill>
                <a:effectLst/>
              </a:rPr>
              <a:t>Syndrome</a:t>
            </a:r>
            <a:r>
              <a:rPr lang="pl-PL" sz="2000" b="0" i="0" u="none" strike="noStrike" dirty="0">
                <a:solidFill>
                  <a:srgbClr val="D1D5DB"/>
                </a:solidFill>
                <a:effectLst/>
              </a:rPr>
              <a:t> (CVS) </a:t>
            </a:r>
            <a:r>
              <a:rPr lang="pl-PL" sz="2000" b="0" i="0" u="none" strike="noStrike" dirty="0" err="1">
                <a:solidFill>
                  <a:srgbClr val="D1D5DB"/>
                </a:solidFill>
                <a:effectLst/>
              </a:rPr>
              <a:t>involves</a:t>
            </a:r>
            <a:r>
              <a:rPr lang="pl-PL" sz="2000" b="0" i="0" u="none" strike="noStrike" dirty="0">
                <a:solidFill>
                  <a:srgbClr val="D1D5DB"/>
                </a:solidFill>
                <a:effectLst/>
              </a:rPr>
              <a:t> the </a:t>
            </a:r>
            <a:r>
              <a:rPr lang="pl-PL" sz="2000" b="0" i="0" u="none" strike="noStrike" dirty="0" err="1">
                <a:solidFill>
                  <a:srgbClr val="D1D5DB"/>
                </a:solidFill>
                <a:effectLst/>
              </a:rPr>
              <a:t>following</a:t>
            </a:r>
            <a:r>
              <a:rPr lang="pl-PL" sz="2000" b="0" i="0" u="none" strike="noStrike" dirty="0">
                <a:solidFill>
                  <a:srgbClr val="D1D5DB"/>
                </a:solidFill>
                <a:effectLst/>
              </a:rPr>
              <a:t> </a:t>
            </a:r>
            <a:r>
              <a:rPr lang="pl-PL" sz="2000" b="0" i="0" u="none" strike="noStrike" dirty="0" err="1">
                <a:solidFill>
                  <a:srgbClr val="D1D5DB"/>
                </a:solidFill>
                <a:effectLst/>
              </a:rPr>
              <a:t>approaches</a:t>
            </a:r>
            <a:r>
              <a:rPr lang="pl-PL" sz="2000" b="0" i="0" u="none" strike="noStrike" dirty="0">
                <a:solidFill>
                  <a:srgbClr val="D1D5DB"/>
                </a:solidFill>
                <a:effectLst/>
              </a:rPr>
              <a:t>:</a:t>
            </a:r>
          </a:p>
          <a:p>
            <a:pPr algn="l">
              <a:buFont typeface="+mj-lt"/>
              <a:buAutoNum type="arabicPeriod"/>
            </a:pPr>
            <a:r>
              <a:rPr lang="pl-PL" sz="2000" b="1" i="0" u="none" strike="noStrike" dirty="0" err="1">
                <a:solidFill>
                  <a:srgbClr val="D1D5DB"/>
                </a:solidFill>
                <a:effectLst/>
              </a:rPr>
              <a:t>Avoiding</a:t>
            </a:r>
            <a:r>
              <a:rPr lang="pl-PL" sz="2000" b="1" i="0" u="none" strike="noStrike" dirty="0">
                <a:solidFill>
                  <a:srgbClr val="D1D5DB"/>
                </a:solidFill>
                <a:effectLst/>
              </a:rPr>
              <a:t> </a:t>
            </a:r>
            <a:r>
              <a:rPr lang="pl-PL" sz="2000" b="1" i="0" u="none" strike="noStrike" dirty="0" err="1">
                <a:solidFill>
                  <a:srgbClr val="D1D5DB"/>
                </a:solidFill>
                <a:effectLst/>
              </a:rPr>
              <a:t>Triggers</a:t>
            </a:r>
            <a:r>
              <a:rPr lang="pl-PL" sz="2000" b="1" i="0" u="none" strike="noStrike" dirty="0">
                <a:solidFill>
                  <a:srgbClr val="D1D5DB"/>
                </a:solidFill>
                <a:effectLst/>
              </a:rPr>
              <a:t>:</a:t>
            </a:r>
            <a:r>
              <a:rPr lang="pl-PL" sz="2000" b="0" i="0" u="none" strike="noStrike" dirty="0">
                <a:solidFill>
                  <a:srgbClr val="D1D5DB"/>
                </a:solidFill>
                <a:effectLst/>
              </a:rPr>
              <a:t> </a:t>
            </a:r>
            <a:r>
              <a:rPr lang="pl-PL" sz="2000" b="0" i="0" u="none" strike="noStrike" dirty="0" err="1">
                <a:solidFill>
                  <a:srgbClr val="D1D5DB"/>
                </a:solidFill>
                <a:effectLst/>
              </a:rPr>
              <a:t>Identifying</a:t>
            </a:r>
            <a:r>
              <a:rPr lang="pl-PL" sz="2000" b="0" i="0" u="none" strike="noStrike" dirty="0">
                <a:solidFill>
                  <a:srgbClr val="D1D5DB"/>
                </a:solidFill>
                <a:effectLst/>
              </a:rPr>
              <a:t> and </a:t>
            </a:r>
            <a:r>
              <a:rPr lang="pl-PL" sz="2000" b="0" i="0" u="none" strike="noStrike" dirty="0" err="1">
                <a:solidFill>
                  <a:srgbClr val="D1D5DB"/>
                </a:solidFill>
                <a:effectLst/>
              </a:rPr>
              <a:t>avoiding</a:t>
            </a:r>
            <a:r>
              <a:rPr lang="pl-PL" sz="2000" b="0" i="0" u="none" strike="noStrike" dirty="0">
                <a:solidFill>
                  <a:srgbClr val="D1D5DB"/>
                </a:solidFill>
                <a:effectLst/>
              </a:rPr>
              <a:t> </a:t>
            </a:r>
            <a:r>
              <a:rPr lang="pl-PL" sz="2000" b="0" i="0" u="none" strike="noStrike" dirty="0" err="1">
                <a:solidFill>
                  <a:srgbClr val="D1D5DB"/>
                </a:solidFill>
                <a:effectLst/>
              </a:rPr>
              <a:t>potential</a:t>
            </a:r>
            <a:r>
              <a:rPr lang="pl-PL" sz="2000" b="0" i="0" u="none" strike="noStrike" dirty="0">
                <a:solidFill>
                  <a:srgbClr val="D1D5DB"/>
                </a:solidFill>
                <a:effectLst/>
              </a:rPr>
              <a:t> </a:t>
            </a:r>
            <a:r>
              <a:rPr lang="pl-PL" sz="2000" b="0" i="0" u="none" strike="noStrike" dirty="0" err="1">
                <a:solidFill>
                  <a:srgbClr val="D1D5DB"/>
                </a:solidFill>
                <a:effectLst/>
              </a:rPr>
              <a:t>triggers</a:t>
            </a:r>
            <a:r>
              <a:rPr lang="pl-PL" sz="2000" b="0" i="0" u="none" strike="noStrike" dirty="0">
                <a:solidFill>
                  <a:srgbClr val="D1D5DB"/>
                </a:solidFill>
                <a:effectLst/>
              </a:rPr>
              <a:t> </a:t>
            </a:r>
            <a:r>
              <a:rPr lang="pl-PL" sz="2000" b="0" i="0" u="none" strike="noStrike" dirty="0" err="1">
                <a:solidFill>
                  <a:srgbClr val="D1D5DB"/>
                </a:solidFill>
                <a:effectLst/>
              </a:rPr>
              <a:t>that</a:t>
            </a:r>
            <a:r>
              <a:rPr lang="pl-PL" sz="2000" b="0" i="0" u="none" strike="noStrike" dirty="0">
                <a:solidFill>
                  <a:srgbClr val="D1D5DB"/>
                </a:solidFill>
                <a:effectLst/>
              </a:rPr>
              <a:t> </a:t>
            </a:r>
            <a:r>
              <a:rPr lang="pl-PL" sz="2000" b="0" i="0" u="none" strike="noStrike" dirty="0" err="1">
                <a:solidFill>
                  <a:srgbClr val="D1D5DB"/>
                </a:solidFill>
                <a:effectLst/>
              </a:rPr>
              <a:t>can</a:t>
            </a:r>
            <a:r>
              <a:rPr lang="pl-PL" sz="2000" b="0" i="0" u="none" strike="noStrike" dirty="0">
                <a:solidFill>
                  <a:srgbClr val="D1D5DB"/>
                </a:solidFill>
                <a:effectLst/>
              </a:rPr>
              <a:t> </a:t>
            </a:r>
            <a:r>
              <a:rPr lang="pl-PL" sz="2000" b="0" i="0" u="none" strike="noStrike" dirty="0" err="1">
                <a:solidFill>
                  <a:srgbClr val="D1D5DB"/>
                </a:solidFill>
                <a:effectLst/>
              </a:rPr>
              <a:t>initiate</a:t>
            </a:r>
            <a:r>
              <a:rPr lang="pl-PL" sz="2000" b="0" i="0" u="none" strike="noStrike" dirty="0">
                <a:solidFill>
                  <a:srgbClr val="D1D5DB"/>
                </a:solidFill>
                <a:effectLst/>
              </a:rPr>
              <a:t> </a:t>
            </a:r>
            <a:r>
              <a:rPr lang="pl-PL" sz="2000" b="0" i="0" u="none" strike="noStrike" dirty="0" err="1">
                <a:solidFill>
                  <a:srgbClr val="D1D5DB"/>
                </a:solidFill>
                <a:effectLst/>
              </a:rPr>
              <a:t>episodes</a:t>
            </a:r>
            <a:r>
              <a:rPr lang="pl-PL" sz="2000" b="0" i="0" u="none" strike="noStrike" dirty="0">
                <a:solidFill>
                  <a:srgbClr val="D1D5DB"/>
                </a:solidFill>
                <a:effectLst/>
              </a:rPr>
              <a:t>.</a:t>
            </a:r>
          </a:p>
          <a:p>
            <a:pPr algn="l">
              <a:buFont typeface="+mj-lt"/>
              <a:buAutoNum type="arabicPeriod"/>
            </a:pPr>
            <a:r>
              <a:rPr lang="pl-PL" sz="2000" b="1" i="0" u="none" strike="noStrike" dirty="0" err="1">
                <a:solidFill>
                  <a:srgbClr val="D1D5DB"/>
                </a:solidFill>
                <a:effectLst/>
              </a:rPr>
              <a:t>Correction</a:t>
            </a:r>
            <a:r>
              <a:rPr lang="pl-PL" sz="2000" b="1" i="0" u="none" strike="noStrike" dirty="0">
                <a:solidFill>
                  <a:srgbClr val="D1D5DB"/>
                </a:solidFill>
                <a:effectLst/>
              </a:rPr>
              <a:t> of </a:t>
            </a:r>
            <a:r>
              <a:rPr lang="pl-PL" sz="2000" b="1" i="0" u="none" strike="noStrike" dirty="0" err="1">
                <a:solidFill>
                  <a:srgbClr val="D1D5DB"/>
                </a:solidFill>
                <a:effectLst/>
              </a:rPr>
              <a:t>Electrolyte</a:t>
            </a:r>
            <a:r>
              <a:rPr lang="pl-PL" sz="2000" b="1" i="0" u="none" strike="noStrike" dirty="0">
                <a:solidFill>
                  <a:srgbClr val="D1D5DB"/>
                </a:solidFill>
                <a:effectLst/>
              </a:rPr>
              <a:t> </a:t>
            </a:r>
            <a:r>
              <a:rPr lang="pl-PL" sz="2000" b="1" i="0" u="none" strike="noStrike" dirty="0" err="1">
                <a:solidFill>
                  <a:srgbClr val="D1D5DB"/>
                </a:solidFill>
                <a:effectLst/>
              </a:rPr>
              <a:t>Imbalances</a:t>
            </a:r>
            <a:r>
              <a:rPr lang="pl-PL" sz="2000" b="1" i="0" u="none" strike="noStrike" dirty="0">
                <a:solidFill>
                  <a:srgbClr val="D1D5DB"/>
                </a:solidFill>
                <a:effectLst/>
              </a:rPr>
              <a:t>:</a:t>
            </a:r>
            <a:r>
              <a:rPr lang="pl-PL" sz="2000" b="0" i="0" u="none" strike="noStrike" dirty="0">
                <a:solidFill>
                  <a:srgbClr val="D1D5DB"/>
                </a:solidFill>
                <a:effectLst/>
              </a:rPr>
              <a:t> </a:t>
            </a:r>
            <a:r>
              <a:rPr lang="pl-PL" sz="2000" b="0" i="0" u="none" strike="noStrike" dirty="0" err="1">
                <a:solidFill>
                  <a:srgbClr val="D1D5DB"/>
                </a:solidFill>
                <a:effectLst/>
              </a:rPr>
              <a:t>Addressing</a:t>
            </a:r>
            <a:r>
              <a:rPr lang="pl-PL" sz="2000" b="0" i="0" u="none" strike="noStrike" dirty="0">
                <a:solidFill>
                  <a:srgbClr val="D1D5DB"/>
                </a:solidFill>
                <a:effectLst/>
              </a:rPr>
              <a:t> </a:t>
            </a:r>
            <a:r>
              <a:rPr lang="pl-PL" sz="2000" b="0" i="0" u="none" strike="noStrike" dirty="0" err="1">
                <a:solidFill>
                  <a:srgbClr val="D1D5DB"/>
                </a:solidFill>
                <a:effectLst/>
              </a:rPr>
              <a:t>any</a:t>
            </a:r>
            <a:r>
              <a:rPr lang="pl-PL" sz="2000" b="0" i="0" u="none" strike="noStrike" dirty="0">
                <a:solidFill>
                  <a:srgbClr val="D1D5DB"/>
                </a:solidFill>
                <a:effectLst/>
              </a:rPr>
              <a:t> </a:t>
            </a:r>
            <a:r>
              <a:rPr lang="pl-PL" sz="2000" b="0" i="0" u="none" strike="noStrike" dirty="0" err="1">
                <a:solidFill>
                  <a:srgbClr val="D1D5DB"/>
                </a:solidFill>
                <a:effectLst/>
              </a:rPr>
              <a:t>water</a:t>
            </a:r>
            <a:r>
              <a:rPr lang="pl-PL" sz="2000" b="0" i="0" u="none" strike="noStrike" dirty="0">
                <a:solidFill>
                  <a:srgbClr val="D1D5DB"/>
                </a:solidFill>
                <a:effectLst/>
              </a:rPr>
              <a:t> and </a:t>
            </a:r>
            <a:r>
              <a:rPr lang="pl-PL" sz="2000" b="0" i="0" u="none" strike="noStrike" dirty="0" err="1">
                <a:solidFill>
                  <a:srgbClr val="D1D5DB"/>
                </a:solidFill>
                <a:effectLst/>
              </a:rPr>
              <a:t>electrolyte</a:t>
            </a:r>
            <a:r>
              <a:rPr lang="pl-PL" sz="2000" b="0" i="0" u="none" strike="noStrike" dirty="0">
                <a:solidFill>
                  <a:srgbClr val="D1D5DB"/>
                </a:solidFill>
                <a:effectLst/>
              </a:rPr>
              <a:t> </a:t>
            </a:r>
            <a:r>
              <a:rPr lang="pl-PL" sz="2000" b="0" i="0" u="none" strike="noStrike" dirty="0" err="1">
                <a:solidFill>
                  <a:srgbClr val="D1D5DB"/>
                </a:solidFill>
                <a:effectLst/>
              </a:rPr>
              <a:t>disturbances</a:t>
            </a:r>
            <a:r>
              <a:rPr lang="pl-PL" sz="2000" b="0" i="0" u="none" strike="noStrike" dirty="0">
                <a:solidFill>
                  <a:srgbClr val="D1D5DB"/>
                </a:solidFill>
                <a:effectLst/>
              </a:rPr>
              <a:t>. </a:t>
            </a:r>
            <a:r>
              <a:rPr lang="pl-PL" sz="2000" b="0" i="0" u="none" strike="noStrike" dirty="0" err="1">
                <a:solidFill>
                  <a:srgbClr val="D1D5DB"/>
                </a:solidFill>
                <a:effectLst/>
              </a:rPr>
              <a:t>This</a:t>
            </a:r>
            <a:r>
              <a:rPr lang="pl-PL" sz="2000" b="0" i="0" u="none" strike="noStrike" dirty="0">
                <a:solidFill>
                  <a:srgbClr val="D1D5DB"/>
                </a:solidFill>
                <a:effectLst/>
              </a:rPr>
              <a:t> </a:t>
            </a:r>
            <a:r>
              <a:rPr lang="pl-PL" sz="2000" b="0" i="0" u="none" strike="noStrike" dirty="0" err="1">
                <a:solidFill>
                  <a:srgbClr val="D1D5DB"/>
                </a:solidFill>
                <a:effectLst/>
              </a:rPr>
              <a:t>may</a:t>
            </a:r>
            <a:r>
              <a:rPr lang="pl-PL" sz="2000" b="0" i="0" u="none" strike="noStrike" dirty="0">
                <a:solidFill>
                  <a:srgbClr val="D1D5DB"/>
                </a:solidFill>
                <a:effectLst/>
              </a:rPr>
              <a:t> </a:t>
            </a:r>
            <a:r>
              <a:rPr lang="pl-PL" sz="2000" b="0" i="0" u="none" strike="noStrike" dirty="0" err="1">
                <a:solidFill>
                  <a:srgbClr val="D1D5DB"/>
                </a:solidFill>
                <a:effectLst/>
              </a:rPr>
              <a:t>involve</a:t>
            </a:r>
            <a:r>
              <a:rPr lang="pl-PL" sz="2000" b="0" i="0" u="none" strike="noStrike" dirty="0">
                <a:solidFill>
                  <a:srgbClr val="D1D5DB"/>
                </a:solidFill>
                <a:effectLst/>
              </a:rPr>
              <a:t> performing </a:t>
            </a:r>
            <a:r>
              <a:rPr lang="pl-PL" sz="2000" b="0" i="0" u="none" strike="noStrike" dirty="0" err="1">
                <a:solidFill>
                  <a:srgbClr val="D1D5DB"/>
                </a:solidFill>
                <a:effectLst/>
              </a:rPr>
              <a:t>blood</a:t>
            </a:r>
            <a:r>
              <a:rPr lang="pl-PL" sz="2000" b="0" i="0" u="none" strike="noStrike" dirty="0">
                <a:solidFill>
                  <a:srgbClr val="D1D5DB"/>
                </a:solidFill>
                <a:effectLst/>
              </a:rPr>
              <a:t> </a:t>
            </a:r>
            <a:r>
              <a:rPr lang="pl-PL" sz="2000" b="0" i="0" u="none" strike="noStrike" dirty="0" err="1">
                <a:solidFill>
                  <a:srgbClr val="D1D5DB"/>
                </a:solidFill>
                <a:effectLst/>
              </a:rPr>
              <a:t>gas</a:t>
            </a:r>
            <a:r>
              <a:rPr lang="pl-PL" sz="2000" b="0" i="0" u="none" strike="noStrike" dirty="0">
                <a:solidFill>
                  <a:srgbClr val="D1D5DB"/>
                </a:solidFill>
                <a:effectLst/>
              </a:rPr>
              <a:t> </a:t>
            </a:r>
            <a:r>
              <a:rPr lang="pl-PL" sz="2000" b="0" i="0" u="none" strike="noStrike" dirty="0" err="1">
                <a:solidFill>
                  <a:srgbClr val="D1D5DB"/>
                </a:solidFill>
                <a:effectLst/>
              </a:rPr>
              <a:t>analysis</a:t>
            </a:r>
            <a:r>
              <a:rPr lang="pl-PL" sz="2000" b="0" i="0" u="none" strike="noStrike" dirty="0">
                <a:solidFill>
                  <a:srgbClr val="D1D5DB"/>
                </a:solidFill>
                <a:effectLst/>
              </a:rPr>
              <a:t> and </a:t>
            </a:r>
            <a:r>
              <a:rPr lang="pl-PL" sz="2000" b="0" i="0" u="none" strike="noStrike" dirty="0" err="1">
                <a:solidFill>
                  <a:srgbClr val="D1D5DB"/>
                </a:solidFill>
                <a:effectLst/>
              </a:rPr>
              <a:t>electrolyte</a:t>
            </a:r>
            <a:r>
              <a:rPr lang="pl-PL" sz="2000" b="0" i="0" u="none" strike="noStrike" dirty="0">
                <a:solidFill>
                  <a:srgbClr val="D1D5DB"/>
                </a:solidFill>
                <a:effectLst/>
              </a:rPr>
              <a:t> </a:t>
            </a:r>
            <a:r>
              <a:rPr lang="pl-PL" sz="2000" b="0" i="0" u="none" strike="noStrike" dirty="0" err="1">
                <a:solidFill>
                  <a:srgbClr val="D1D5DB"/>
                </a:solidFill>
                <a:effectLst/>
              </a:rPr>
              <a:t>measurements</a:t>
            </a:r>
            <a:r>
              <a:rPr lang="pl-PL" sz="2000" b="0" i="0" u="none" strike="noStrike" dirty="0">
                <a:solidFill>
                  <a:srgbClr val="D1D5DB"/>
                </a:solidFill>
                <a:effectLst/>
              </a:rPr>
              <a:t>.</a:t>
            </a:r>
          </a:p>
          <a:p>
            <a:pPr algn="l">
              <a:buFont typeface="+mj-lt"/>
              <a:buAutoNum type="arabicPeriod"/>
            </a:pPr>
            <a:r>
              <a:rPr lang="pl-PL" sz="2000" b="1" i="0" u="none" strike="noStrike" dirty="0" err="1">
                <a:solidFill>
                  <a:srgbClr val="D1D5DB"/>
                </a:solidFill>
                <a:effectLst/>
              </a:rPr>
              <a:t>Prophylactic</a:t>
            </a:r>
            <a:r>
              <a:rPr lang="pl-PL" sz="2000" b="1" i="0" u="none" strike="noStrike" dirty="0">
                <a:solidFill>
                  <a:srgbClr val="D1D5DB"/>
                </a:solidFill>
                <a:effectLst/>
              </a:rPr>
              <a:t> </a:t>
            </a:r>
            <a:r>
              <a:rPr lang="pl-PL" sz="2000" b="1" i="0" u="none" strike="noStrike" dirty="0" err="1">
                <a:solidFill>
                  <a:srgbClr val="D1D5DB"/>
                </a:solidFill>
                <a:effectLst/>
              </a:rPr>
              <a:t>Medications</a:t>
            </a:r>
            <a:r>
              <a:rPr lang="pl-PL" sz="2000" b="1" i="0" u="none" strike="noStrike" dirty="0">
                <a:solidFill>
                  <a:srgbClr val="D1D5DB"/>
                </a:solidFill>
                <a:effectLst/>
              </a:rPr>
              <a:t>:</a:t>
            </a:r>
            <a:r>
              <a:rPr lang="pl-PL" sz="2000" b="0" i="0" u="none" strike="noStrike" dirty="0">
                <a:solidFill>
                  <a:srgbClr val="D1D5DB"/>
                </a:solidFill>
                <a:effectLst/>
              </a:rPr>
              <a:t> </a:t>
            </a:r>
            <a:r>
              <a:rPr lang="pl-PL" sz="2000" b="0" i="0" u="none" strike="noStrike" dirty="0" err="1">
                <a:solidFill>
                  <a:srgbClr val="D1D5DB"/>
                </a:solidFill>
                <a:effectLst/>
              </a:rPr>
              <a:t>Some</a:t>
            </a:r>
            <a:r>
              <a:rPr lang="pl-PL" sz="2000" b="0" i="0" u="none" strike="noStrike" dirty="0">
                <a:solidFill>
                  <a:srgbClr val="D1D5DB"/>
                </a:solidFill>
                <a:effectLst/>
              </a:rPr>
              <a:t> </a:t>
            </a:r>
            <a:r>
              <a:rPr lang="pl-PL" sz="2000" b="0" i="0" u="none" strike="noStrike" dirty="0" err="1">
                <a:solidFill>
                  <a:srgbClr val="D1D5DB"/>
                </a:solidFill>
                <a:effectLst/>
              </a:rPr>
              <a:t>medications</a:t>
            </a:r>
            <a:r>
              <a:rPr lang="pl-PL" sz="2000" b="0" i="0" u="none" strike="noStrike" dirty="0">
                <a:solidFill>
                  <a:srgbClr val="D1D5DB"/>
                </a:solidFill>
                <a:effectLst/>
              </a:rPr>
              <a:t> </a:t>
            </a:r>
            <a:r>
              <a:rPr lang="pl-PL" sz="2000" b="0" i="0" u="none" strike="noStrike" dirty="0" err="1">
                <a:solidFill>
                  <a:srgbClr val="D1D5DB"/>
                </a:solidFill>
                <a:effectLst/>
              </a:rPr>
              <a:t>can</a:t>
            </a:r>
            <a:r>
              <a:rPr lang="pl-PL" sz="2000" b="0" i="0" u="none" strike="noStrike" dirty="0">
                <a:solidFill>
                  <a:srgbClr val="D1D5DB"/>
                </a:solidFill>
                <a:effectLst/>
              </a:rPr>
              <a:t> be </a:t>
            </a:r>
            <a:r>
              <a:rPr lang="pl-PL" sz="2000" b="0" i="0" u="none" strike="noStrike" dirty="0" err="1">
                <a:solidFill>
                  <a:srgbClr val="D1D5DB"/>
                </a:solidFill>
                <a:effectLst/>
              </a:rPr>
              <a:t>used</a:t>
            </a:r>
            <a:r>
              <a:rPr lang="pl-PL" sz="2000" b="0" i="0" u="none" strike="noStrike" dirty="0">
                <a:solidFill>
                  <a:srgbClr val="D1D5DB"/>
                </a:solidFill>
                <a:effectLst/>
              </a:rPr>
              <a:t> to </a:t>
            </a:r>
            <a:r>
              <a:rPr lang="pl-PL" sz="2000" b="0" i="0" u="none" strike="noStrike" dirty="0" err="1">
                <a:solidFill>
                  <a:srgbClr val="D1D5DB"/>
                </a:solidFill>
                <a:effectLst/>
              </a:rPr>
              <a:t>prevent</a:t>
            </a:r>
            <a:r>
              <a:rPr lang="pl-PL" sz="2000" b="0" i="0" u="none" strike="noStrike" dirty="0">
                <a:solidFill>
                  <a:srgbClr val="D1D5DB"/>
                </a:solidFill>
                <a:effectLst/>
              </a:rPr>
              <a:t> </a:t>
            </a:r>
            <a:r>
              <a:rPr lang="pl-PL" sz="2000" b="0" i="0" u="none" strike="noStrike" dirty="0" err="1">
                <a:solidFill>
                  <a:srgbClr val="D1D5DB"/>
                </a:solidFill>
                <a:effectLst/>
              </a:rPr>
              <a:t>episodes</a:t>
            </a:r>
            <a:r>
              <a:rPr lang="pl-PL" sz="2000" b="0" i="0" u="none" strike="noStrike" dirty="0">
                <a:solidFill>
                  <a:srgbClr val="D1D5DB"/>
                </a:solidFill>
                <a:effectLst/>
              </a:rPr>
              <a:t>. </a:t>
            </a:r>
            <a:r>
              <a:rPr lang="pl-PL" sz="2000" b="0" i="0" u="none" strike="noStrike" dirty="0" err="1">
                <a:solidFill>
                  <a:srgbClr val="D1D5DB"/>
                </a:solidFill>
                <a:effectLst/>
              </a:rPr>
              <a:t>These</a:t>
            </a:r>
            <a:r>
              <a:rPr lang="pl-PL" sz="2000" b="0" i="0" u="none" strike="noStrike" dirty="0">
                <a:solidFill>
                  <a:srgbClr val="D1D5DB"/>
                </a:solidFill>
                <a:effectLst/>
              </a:rPr>
              <a:t> </a:t>
            </a:r>
            <a:r>
              <a:rPr lang="pl-PL" sz="2000" b="0" i="0" u="none" strike="noStrike" dirty="0" err="1">
                <a:solidFill>
                  <a:srgbClr val="D1D5DB"/>
                </a:solidFill>
                <a:effectLst/>
              </a:rPr>
              <a:t>may</a:t>
            </a:r>
            <a:r>
              <a:rPr lang="pl-PL" sz="2000" b="0" i="0" u="none" strike="noStrike" dirty="0">
                <a:solidFill>
                  <a:srgbClr val="D1D5DB"/>
                </a:solidFill>
                <a:effectLst/>
              </a:rPr>
              <a:t> </a:t>
            </a:r>
            <a:r>
              <a:rPr lang="pl-PL" sz="2000" b="0" i="0" u="none" strike="noStrike" dirty="0" err="1">
                <a:solidFill>
                  <a:srgbClr val="D1D5DB"/>
                </a:solidFill>
                <a:effectLst/>
              </a:rPr>
              <a:t>include</a:t>
            </a:r>
            <a:r>
              <a:rPr lang="pl-PL" sz="2000" b="0" i="0" u="none" strike="noStrike" dirty="0">
                <a:solidFill>
                  <a:srgbClr val="D1D5DB"/>
                </a:solidFill>
                <a:effectLst/>
              </a:rPr>
              <a:t> </a:t>
            </a:r>
            <a:r>
              <a:rPr lang="pl-PL" sz="2000" b="0" i="0" u="none" strike="noStrike" dirty="0" err="1">
                <a:solidFill>
                  <a:srgbClr val="D1D5DB"/>
                </a:solidFill>
                <a:effectLst/>
              </a:rPr>
              <a:t>propranolol</a:t>
            </a:r>
            <a:r>
              <a:rPr lang="pl-PL" sz="2000" b="0" i="0" u="none" strike="noStrike" dirty="0">
                <a:solidFill>
                  <a:srgbClr val="D1D5DB"/>
                </a:solidFill>
                <a:effectLst/>
              </a:rPr>
              <a:t>, </a:t>
            </a:r>
            <a:r>
              <a:rPr lang="pl-PL" sz="2000" b="0" i="0" u="none" strike="noStrike" dirty="0" err="1">
                <a:solidFill>
                  <a:srgbClr val="D1D5DB"/>
                </a:solidFill>
                <a:effectLst/>
              </a:rPr>
              <a:t>phenobarbital</a:t>
            </a:r>
            <a:r>
              <a:rPr lang="pl-PL" sz="2000" b="0" i="0" u="none" strike="noStrike" dirty="0">
                <a:solidFill>
                  <a:srgbClr val="D1D5DB"/>
                </a:solidFill>
                <a:effectLst/>
              </a:rPr>
              <a:t>, </a:t>
            </a:r>
            <a:r>
              <a:rPr lang="pl-PL" sz="2000" b="0" i="0" u="none" strike="noStrike" dirty="0" err="1">
                <a:solidFill>
                  <a:srgbClr val="D1D5DB"/>
                </a:solidFill>
                <a:effectLst/>
              </a:rPr>
              <a:t>amitriptyline</a:t>
            </a:r>
            <a:r>
              <a:rPr lang="pl-PL" sz="2000" b="0" i="0" u="none" strike="noStrike" dirty="0">
                <a:solidFill>
                  <a:srgbClr val="D1D5DB"/>
                </a:solidFill>
                <a:effectLst/>
              </a:rPr>
              <a:t>, </a:t>
            </a:r>
            <a:r>
              <a:rPr lang="pl-PL" sz="2000" b="0" i="0" u="none" strike="noStrike" dirty="0" err="1">
                <a:solidFill>
                  <a:srgbClr val="D1D5DB"/>
                </a:solidFill>
                <a:effectLst/>
              </a:rPr>
              <a:t>cyproheptadine</a:t>
            </a:r>
            <a:r>
              <a:rPr lang="pl-PL" sz="2000" b="0" i="0" u="none" strike="noStrike" dirty="0">
                <a:solidFill>
                  <a:srgbClr val="D1D5DB"/>
                </a:solidFill>
                <a:effectLst/>
              </a:rPr>
              <a:t>, </a:t>
            </a:r>
            <a:r>
              <a:rPr lang="pl-PL" sz="2000" b="0" i="0" u="none" strike="noStrike" dirty="0" err="1">
                <a:solidFill>
                  <a:srgbClr val="D1D5DB"/>
                </a:solidFill>
                <a:effectLst/>
              </a:rPr>
              <a:t>pizotifen</a:t>
            </a:r>
            <a:r>
              <a:rPr lang="pl-PL" sz="2000" b="0" i="0" u="none" strike="noStrike" dirty="0">
                <a:solidFill>
                  <a:srgbClr val="D1D5DB"/>
                </a:solidFill>
                <a:effectLst/>
              </a:rPr>
              <a:t>, </a:t>
            </a:r>
            <a:r>
              <a:rPr lang="pl-PL" sz="2000" b="0" i="0" u="none" strike="noStrike" dirty="0" err="1">
                <a:solidFill>
                  <a:srgbClr val="D1D5DB"/>
                </a:solidFill>
                <a:effectLst/>
              </a:rPr>
              <a:t>erythromycin</a:t>
            </a:r>
            <a:r>
              <a:rPr lang="pl-PL" sz="2000" b="0" i="0" u="none" strike="noStrike" dirty="0">
                <a:solidFill>
                  <a:srgbClr val="D1D5DB"/>
                </a:solidFill>
                <a:effectLst/>
              </a:rPr>
              <a:t>, and </a:t>
            </a:r>
            <a:r>
              <a:rPr lang="pl-PL" sz="2000" b="0" i="0" u="none" strike="noStrike" dirty="0" err="1">
                <a:solidFill>
                  <a:srgbClr val="D1D5DB"/>
                </a:solidFill>
                <a:effectLst/>
              </a:rPr>
              <a:t>carbamazepine</a:t>
            </a:r>
            <a:r>
              <a:rPr lang="pl-PL" sz="2000" b="0" i="0" u="none" strike="noStrike" dirty="0">
                <a:solidFill>
                  <a:srgbClr val="D1D5DB"/>
                </a:solidFill>
                <a:effectLst/>
              </a:rPr>
              <a:t>.</a:t>
            </a:r>
          </a:p>
          <a:p>
            <a:pPr algn="l">
              <a:buFont typeface="+mj-lt"/>
              <a:buAutoNum type="arabicPeriod"/>
            </a:pPr>
            <a:r>
              <a:rPr lang="pl-PL" sz="2000" b="1" i="0" u="none" strike="noStrike" dirty="0" err="1">
                <a:solidFill>
                  <a:srgbClr val="D1D5DB"/>
                </a:solidFill>
                <a:effectLst/>
              </a:rPr>
              <a:t>During</a:t>
            </a:r>
            <a:r>
              <a:rPr lang="pl-PL" sz="2000" b="1" i="0" u="none" strike="noStrike" dirty="0">
                <a:solidFill>
                  <a:srgbClr val="D1D5DB"/>
                </a:solidFill>
                <a:effectLst/>
              </a:rPr>
              <a:t> the </a:t>
            </a:r>
            <a:r>
              <a:rPr lang="pl-PL" sz="2000" b="1" i="0" u="none" strike="noStrike" dirty="0" err="1">
                <a:solidFill>
                  <a:srgbClr val="D1D5DB"/>
                </a:solidFill>
                <a:effectLst/>
              </a:rPr>
              <a:t>Prodromal</a:t>
            </a:r>
            <a:r>
              <a:rPr lang="pl-PL" sz="2000" b="1" i="0" u="none" strike="noStrike" dirty="0">
                <a:solidFill>
                  <a:srgbClr val="D1D5DB"/>
                </a:solidFill>
                <a:effectLst/>
              </a:rPr>
              <a:t> </a:t>
            </a:r>
            <a:r>
              <a:rPr lang="pl-PL" sz="2000" b="1" i="0" u="none" strike="noStrike" dirty="0" err="1">
                <a:solidFill>
                  <a:srgbClr val="D1D5DB"/>
                </a:solidFill>
                <a:effectLst/>
              </a:rPr>
              <a:t>Phase</a:t>
            </a:r>
            <a:r>
              <a:rPr lang="pl-PL" sz="2000" b="1" i="0" u="none" strike="noStrike" dirty="0">
                <a:solidFill>
                  <a:srgbClr val="D1D5DB"/>
                </a:solidFill>
                <a:effectLst/>
              </a:rPr>
              <a:t>:</a:t>
            </a:r>
            <a:r>
              <a:rPr lang="pl-PL" sz="2000" b="0" i="0" u="none" strike="noStrike" dirty="0">
                <a:solidFill>
                  <a:srgbClr val="D1D5DB"/>
                </a:solidFill>
                <a:effectLst/>
              </a:rPr>
              <a:t> </a:t>
            </a:r>
            <a:r>
              <a:rPr lang="pl-PL" sz="2000" b="0" i="0" u="none" strike="noStrike" dirty="0" err="1">
                <a:solidFill>
                  <a:srgbClr val="D1D5DB"/>
                </a:solidFill>
                <a:effectLst/>
              </a:rPr>
              <a:t>Ondansetron</a:t>
            </a:r>
            <a:r>
              <a:rPr lang="pl-PL" sz="2000" b="0" i="0" u="none" strike="noStrike" dirty="0">
                <a:solidFill>
                  <a:srgbClr val="D1D5DB"/>
                </a:solidFill>
                <a:effectLst/>
              </a:rPr>
              <a:t> </a:t>
            </a:r>
            <a:r>
              <a:rPr lang="pl-PL" sz="2000" b="0" i="0" u="none" strike="noStrike" dirty="0" err="1">
                <a:solidFill>
                  <a:srgbClr val="D1D5DB"/>
                </a:solidFill>
                <a:effectLst/>
              </a:rPr>
              <a:t>can</a:t>
            </a:r>
            <a:r>
              <a:rPr lang="pl-PL" sz="2000" b="0" i="0" u="none" strike="noStrike" dirty="0">
                <a:solidFill>
                  <a:srgbClr val="D1D5DB"/>
                </a:solidFill>
                <a:effectLst/>
              </a:rPr>
              <a:t> be </a:t>
            </a:r>
            <a:r>
              <a:rPr lang="pl-PL" sz="2000" b="0" i="0" u="none" strike="noStrike" dirty="0" err="1">
                <a:solidFill>
                  <a:srgbClr val="D1D5DB"/>
                </a:solidFill>
                <a:effectLst/>
              </a:rPr>
              <a:t>administered</a:t>
            </a:r>
            <a:r>
              <a:rPr lang="pl-PL" sz="2000" b="0" i="0" u="none" strike="noStrike" dirty="0">
                <a:solidFill>
                  <a:srgbClr val="D1D5DB"/>
                </a:solidFill>
                <a:effectLst/>
              </a:rPr>
              <a:t>.</a:t>
            </a:r>
          </a:p>
          <a:p>
            <a:pPr algn="l">
              <a:buFont typeface="+mj-lt"/>
              <a:buAutoNum type="arabicPeriod"/>
            </a:pPr>
            <a:r>
              <a:rPr lang="pl-PL" sz="2000" b="1" i="0" u="none" strike="noStrike" dirty="0" err="1">
                <a:solidFill>
                  <a:srgbClr val="D1D5DB"/>
                </a:solidFill>
                <a:effectLst/>
              </a:rPr>
              <a:t>During</a:t>
            </a:r>
            <a:r>
              <a:rPr lang="pl-PL" sz="2000" b="1" i="0" u="none" strike="noStrike" dirty="0">
                <a:solidFill>
                  <a:srgbClr val="D1D5DB"/>
                </a:solidFill>
                <a:effectLst/>
              </a:rPr>
              <a:t> the </a:t>
            </a:r>
            <a:r>
              <a:rPr lang="pl-PL" sz="2000" b="1" i="0" u="none" strike="noStrike" dirty="0" err="1">
                <a:solidFill>
                  <a:srgbClr val="D1D5DB"/>
                </a:solidFill>
                <a:effectLst/>
              </a:rPr>
              <a:t>Vomiting</a:t>
            </a:r>
            <a:r>
              <a:rPr lang="pl-PL" sz="2000" b="1" i="0" u="none" strike="noStrike" dirty="0">
                <a:solidFill>
                  <a:srgbClr val="D1D5DB"/>
                </a:solidFill>
                <a:effectLst/>
              </a:rPr>
              <a:t> </a:t>
            </a:r>
            <a:r>
              <a:rPr lang="pl-PL" sz="2000" b="1" i="0" u="none" strike="noStrike" dirty="0" err="1">
                <a:solidFill>
                  <a:srgbClr val="D1D5DB"/>
                </a:solidFill>
                <a:effectLst/>
              </a:rPr>
              <a:t>Phase</a:t>
            </a:r>
            <a:r>
              <a:rPr lang="pl-PL" sz="2000" b="1" i="0" u="none" strike="noStrike" dirty="0">
                <a:solidFill>
                  <a:srgbClr val="D1D5DB"/>
                </a:solidFill>
                <a:effectLst/>
              </a:rPr>
              <a:t>:</a:t>
            </a:r>
            <a:r>
              <a:rPr lang="pl-PL" sz="2000" b="0" i="0" u="none" strike="noStrike" dirty="0">
                <a:solidFill>
                  <a:srgbClr val="D1D5DB"/>
                </a:solidFill>
                <a:effectLst/>
              </a:rPr>
              <a:t> Management </a:t>
            </a:r>
            <a:r>
              <a:rPr lang="pl-PL" sz="2000" b="0" i="0" u="none" strike="noStrike" dirty="0" err="1">
                <a:solidFill>
                  <a:srgbClr val="D1D5DB"/>
                </a:solidFill>
                <a:effectLst/>
              </a:rPr>
              <a:t>during</a:t>
            </a:r>
            <a:r>
              <a:rPr lang="pl-PL" sz="2000" b="0" i="0" u="none" strike="noStrike" dirty="0">
                <a:solidFill>
                  <a:srgbClr val="D1D5DB"/>
                </a:solidFill>
                <a:effectLst/>
              </a:rPr>
              <a:t> </a:t>
            </a:r>
            <a:r>
              <a:rPr lang="pl-PL" sz="2000" b="0" i="0" u="none" strike="noStrike" dirty="0" err="1">
                <a:solidFill>
                  <a:srgbClr val="D1D5DB"/>
                </a:solidFill>
                <a:effectLst/>
              </a:rPr>
              <a:t>this</a:t>
            </a:r>
            <a:r>
              <a:rPr lang="pl-PL" sz="2000" b="0" i="0" u="none" strike="noStrike" dirty="0">
                <a:solidFill>
                  <a:srgbClr val="D1D5DB"/>
                </a:solidFill>
                <a:effectLst/>
              </a:rPr>
              <a:t> </a:t>
            </a:r>
            <a:r>
              <a:rPr lang="pl-PL" sz="2000" b="0" i="0" u="none" strike="noStrike" dirty="0" err="1">
                <a:solidFill>
                  <a:srgbClr val="D1D5DB"/>
                </a:solidFill>
                <a:effectLst/>
              </a:rPr>
              <a:t>phase</a:t>
            </a:r>
            <a:r>
              <a:rPr lang="pl-PL" sz="2000" b="0" i="0" u="none" strike="noStrike" dirty="0">
                <a:solidFill>
                  <a:srgbClr val="D1D5DB"/>
                </a:solidFill>
                <a:effectLst/>
              </a:rPr>
              <a:t> </a:t>
            </a:r>
            <a:r>
              <a:rPr lang="pl-PL" sz="2000" b="0" i="0" u="none" strike="noStrike" dirty="0" err="1">
                <a:solidFill>
                  <a:srgbClr val="D1D5DB"/>
                </a:solidFill>
                <a:effectLst/>
              </a:rPr>
              <a:t>may</a:t>
            </a:r>
            <a:r>
              <a:rPr lang="pl-PL" sz="2000" b="0" i="0" u="none" strike="noStrike" dirty="0">
                <a:solidFill>
                  <a:srgbClr val="D1D5DB"/>
                </a:solidFill>
                <a:effectLst/>
              </a:rPr>
              <a:t> </a:t>
            </a:r>
            <a:r>
              <a:rPr lang="pl-PL" sz="2000" b="0" i="0" u="none" strike="noStrike" dirty="0" err="1">
                <a:solidFill>
                  <a:srgbClr val="D1D5DB"/>
                </a:solidFill>
                <a:effectLst/>
              </a:rPr>
              <a:t>include</a:t>
            </a:r>
            <a:r>
              <a:rPr lang="pl-PL" sz="2000" b="0" i="0" u="none" strike="noStrike" dirty="0">
                <a:solidFill>
                  <a:srgbClr val="D1D5DB"/>
                </a:solidFill>
                <a:effectLst/>
              </a:rPr>
              <a:t> </a:t>
            </a:r>
            <a:r>
              <a:rPr lang="pl-PL" sz="2000" b="0" i="0" u="none" strike="noStrike" dirty="0" err="1">
                <a:solidFill>
                  <a:srgbClr val="D1D5DB"/>
                </a:solidFill>
                <a:effectLst/>
              </a:rPr>
              <a:t>glucose</a:t>
            </a:r>
            <a:r>
              <a:rPr lang="pl-PL" sz="2000" b="0" i="0" u="none" strike="noStrike" dirty="0">
                <a:solidFill>
                  <a:srgbClr val="D1D5DB"/>
                </a:solidFill>
                <a:effectLst/>
              </a:rPr>
              <a:t>, </a:t>
            </a:r>
            <a:r>
              <a:rPr lang="pl-PL" sz="2000" b="0" i="0" u="none" strike="noStrike" dirty="0" err="1">
                <a:solidFill>
                  <a:srgbClr val="D1D5DB"/>
                </a:solidFill>
                <a:effectLst/>
              </a:rPr>
              <a:t>ondansetron</a:t>
            </a:r>
            <a:r>
              <a:rPr lang="pl-PL" sz="2000" b="0" i="0" u="none" strike="noStrike" dirty="0">
                <a:solidFill>
                  <a:srgbClr val="D1D5DB"/>
                </a:solidFill>
                <a:effectLst/>
              </a:rPr>
              <a:t>, </a:t>
            </a:r>
            <a:r>
              <a:rPr lang="pl-PL" sz="2000" b="0" i="0" u="none" strike="noStrike" dirty="0" err="1">
                <a:solidFill>
                  <a:srgbClr val="D1D5DB"/>
                </a:solidFill>
                <a:effectLst/>
              </a:rPr>
              <a:t>lorazepam</a:t>
            </a:r>
            <a:r>
              <a:rPr lang="pl-PL" sz="2000" b="0" i="0" u="none" strike="noStrike" dirty="0">
                <a:solidFill>
                  <a:srgbClr val="D1D5DB"/>
                </a:solidFill>
                <a:effectLst/>
              </a:rPr>
              <a:t>, </a:t>
            </a:r>
            <a:r>
              <a:rPr lang="pl-PL" sz="2000" b="0" i="0" u="none" strike="noStrike" dirty="0" err="1">
                <a:solidFill>
                  <a:srgbClr val="D1D5DB"/>
                </a:solidFill>
                <a:effectLst/>
              </a:rPr>
              <a:t>chlorpromazine</a:t>
            </a:r>
            <a:r>
              <a:rPr lang="pl-PL" sz="2000" b="0" i="0" u="none" strike="noStrike" dirty="0">
                <a:solidFill>
                  <a:srgbClr val="D1D5DB"/>
                </a:solidFill>
                <a:effectLst/>
              </a:rPr>
              <a:t>, </a:t>
            </a:r>
            <a:r>
              <a:rPr lang="pl-PL" sz="2000" b="0" i="0" u="none" strike="noStrike" dirty="0" err="1">
                <a:solidFill>
                  <a:srgbClr val="D1D5DB"/>
                </a:solidFill>
                <a:effectLst/>
              </a:rPr>
              <a:t>dihydroergotamine</a:t>
            </a:r>
            <a:r>
              <a:rPr lang="pl-PL" sz="2000" b="0" i="0" u="none" strike="noStrike" dirty="0">
                <a:solidFill>
                  <a:srgbClr val="D1D5DB"/>
                </a:solidFill>
                <a:effectLst/>
              </a:rPr>
              <a:t>, and </a:t>
            </a:r>
            <a:r>
              <a:rPr lang="pl-PL" sz="2000" b="0" i="0" u="none" strike="noStrike" dirty="0" err="1">
                <a:solidFill>
                  <a:srgbClr val="D1D5DB"/>
                </a:solidFill>
                <a:effectLst/>
              </a:rPr>
              <a:t>sumatriptan</a:t>
            </a:r>
            <a:r>
              <a:rPr lang="pl-PL" sz="2000" b="0" i="0" u="none" strike="noStrike" dirty="0">
                <a:solidFill>
                  <a:srgbClr val="D1D5DB"/>
                </a:solidFill>
                <a:effectLst/>
              </a:rPr>
              <a:t>.</a:t>
            </a:r>
          </a:p>
          <a:p>
            <a:endParaRPr lang="pl-PL" dirty="0"/>
          </a:p>
        </p:txBody>
      </p:sp>
    </p:spTree>
    <p:extLst>
      <p:ext uri="{BB962C8B-B14F-4D97-AF65-F5344CB8AC3E}">
        <p14:creationId xmlns:p14="http://schemas.microsoft.com/office/powerpoint/2010/main" val="37220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1D9FD2-F594-F097-A316-D01C59A7822C}"/>
              </a:ext>
            </a:extLst>
          </p:cNvPr>
          <p:cNvSpPr>
            <a:spLocks noGrp="1"/>
          </p:cNvSpPr>
          <p:nvPr>
            <p:ph type="title"/>
          </p:nvPr>
        </p:nvSpPr>
        <p:spPr/>
        <p:txBody>
          <a:bodyPr>
            <a:normAutofit/>
          </a:bodyPr>
          <a:lstStyle/>
          <a:p>
            <a:r>
              <a:rPr lang="pl-PL" sz="3600" b="0" i="0" u="none" strike="noStrike" dirty="0" err="1">
                <a:solidFill>
                  <a:srgbClr val="D1D5DB"/>
                </a:solidFill>
                <a:effectLst/>
                <a:latin typeface="Söhne"/>
              </a:rPr>
              <a:t>Infantile</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colic</a:t>
            </a:r>
            <a:endParaRPr lang="pl-PL" sz="3600" dirty="0"/>
          </a:p>
        </p:txBody>
      </p:sp>
      <p:sp>
        <p:nvSpPr>
          <p:cNvPr id="3" name="Symbol zastępczy zawartości 2">
            <a:extLst>
              <a:ext uri="{FF2B5EF4-FFF2-40B4-BE49-F238E27FC236}">
                <a16:creationId xmlns:a16="http://schemas.microsoft.com/office/drawing/2014/main" id="{8F5EBA6A-4FF2-7CA8-F3CB-816064D58A0E}"/>
              </a:ext>
            </a:extLst>
          </p:cNvPr>
          <p:cNvSpPr>
            <a:spLocks noGrp="1"/>
          </p:cNvSpPr>
          <p:nvPr>
            <p:ph idx="1"/>
          </p:nvPr>
        </p:nvSpPr>
        <p:spPr>
          <a:xfrm>
            <a:off x="1244174" y="2052116"/>
            <a:ext cx="9325965" cy="3997828"/>
          </a:xfrm>
        </p:spPr>
        <p:txBody>
          <a:bodyPr>
            <a:normAutofit lnSpcReduction="10000"/>
          </a:bodyPr>
          <a:lstStyle/>
          <a:p>
            <a:pPr marL="0" indent="0" algn="l">
              <a:buNone/>
            </a:pPr>
            <a:r>
              <a:rPr lang="pl-PL" sz="2400" b="0" i="0" u="none" strike="noStrike" dirty="0" err="1">
                <a:solidFill>
                  <a:srgbClr val="D1D5DB"/>
                </a:solidFill>
                <a:effectLst/>
              </a:rPr>
              <a:t>Infantile</a:t>
            </a:r>
            <a:r>
              <a:rPr lang="pl-PL" sz="2400" b="0" i="0" u="none" strike="noStrike" dirty="0">
                <a:solidFill>
                  <a:srgbClr val="D1D5DB"/>
                </a:solidFill>
                <a:effectLst/>
              </a:rPr>
              <a:t> </a:t>
            </a:r>
            <a:r>
              <a:rPr lang="pl-PL" sz="2400" b="0" i="0" u="none" strike="noStrike" dirty="0" err="1">
                <a:solidFill>
                  <a:srgbClr val="D1D5DB"/>
                </a:solidFill>
                <a:effectLst/>
              </a:rPr>
              <a:t>colic</a:t>
            </a:r>
            <a:r>
              <a:rPr lang="pl-PL" sz="2400" b="0" i="0" u="none" strike="noStrike" dirty="0">
                <a:solidFill>
                  <a:srgbClr val="D1D5DB"/>
                </a:solidFill>
                <a:effectLst/>
              </a:rPr>
              <a:t> </a:t>
            </a:r>
            <a:r>
              <a:rPr lang="pl-PL" sz="2400" b="0" i="0" u="none" strike="noStrike" dirty="0" err="1">
                <a:solidFill>
                  <a:srgbClr val="D1D5DB"/>
                </a:solidFill>
                <a:effectLst/>
              </a:rPr>
              <a:t>is</a:t>
            </a:r>
            <a:r>
              <a:rPr lang="pl-PL" sz="2400" b="0" i="0" u="none" strike="noStrike" dirty="0">
                <a:solidFill>
                  <a:srgbClr val="D1D5DB"/>
                </a:solidFill>
                <a:effectLst/>
              </a:rPr>
              <a:t> a </a:t>
            </a:r>
            <a:r>
              <a:rPr lang="pl-PL" sz="2400" b="0" i="0" u="none" strike="noStrike" dirty="0" err="1">
                <a:solidFill>
                  <a:srgbClr val="D1D5DB"/>
                </a:solidFill>
                <a:effectLst/>
              </a:rPr>
              <a:t>behavioral</a:t>
            </a:r>
            <a:r>
              <a:rPr lang="pl-PL" sz="2400" b="0" i="0" u="none" strike="noStrike" dirty="0">
                <a:solidFill>
                  <a:srgbClr val="D1D5DB"/>
                </a:solidFill>
                <a:effectLst/>
              </a:rPr>
              <a:t> </a:t>
            </a:r>
            <a:r>
              <a:rPr lang="pl-PL" sz="2400" b="0" i="0" u="none" strike="noStrike" dirty="0" err="1">
                <a:solidFill>
                  <a:srgbClr val="D1D5DB"/>
                </a:solidFill>
                <a:effectLst/>
              </a:rPr>
              <a:t>syndrome</a:t>
            </a:r>
            <a:r>
              <a:rPr lang="pl-PL" sz="2400" b="0" i="0" u="none" strike="noStrike" dirty="0">
                <a:solidFill>
                  <a:srgbClr val="D1D5DB"/>
                </a:solidFill>
                <a:effectLst/>
              </a:rPr>
              <a:t> in </a:t>
            </a:r>
            <a:r>
              <a:rPr lang="pl-PL" sz="2400" b="0" i="0" u="none" strike="noStrike" dirty="0" err="1">
                <a:solidFill>
                  <a:srgbClr val="D1D5DB"/>
                </a:solidFill>
                <a:effectLst/>
              </a:rPr>
              <a:t>early</a:t>
            </a:r>
            <a:r>
              <a:rPr lang="pl-PL" sz="2400" b="0" i="0" u="none" strike="noStrike" dirty="0">
                <a:solidFill>
                  <a:srgbClr val="D1D5DB"/>
                </a:solidFill>
                <a:effectLst/>
              </a:rPr>
              <a:t> </a:t>
            </a:r>
            <a:r>
              <a:rPr lang="pl-PL" sz="2400" b="0" i="0" u="none" strike="noStrike" dirty="0" err="1">
                <a:solidFill>
                  <a:srgbClr val="D1D5DB"/>
                </a:solidFill>
                <a:effectLst/>
              </a:rPr>
              <a:t>infancy</a:t>
            </a:r>
            <a:r>
              <a:rPr lang="pl-PL" sz="2400" b="0" i="0" u="none" strike="noStrike" dirty="0">
                <a:solidFill>
                  <a:srgbClr val="D1D5DB"/>
                </a:solidFill>
                <a:effectLst/>
              </a:rPr>
              <a:t> </a:t>
            </a:r>
            <a:r>
              <a:rPr lang="pl-PL" sz="2400" b="0" i="0" u="none" strike="noStrike" dirty="0" err="1">
                <a:solidFill>
                  <a:srgbClr val="D1D5DB"/>
                </a:solidFill>
                <a:effectLst/>
              </a:rPr>
              <a:t>characterized</a:t>
            </a:r>
            <a:r>
              <a:rPr lang="pl-PL" sz="2400" b="0" i="0" u="none" strike="noStrike" dirty="0">
                <a:solidFill>
                  <a:srgbClr val="D1D5DB"/>
                </a:solidFill>
                <a:effectLst/>
              </a:rPr>
              <a:t> by </a:t>
            </a:r>
            <a:r>
              <a:rPr lang="pl-PL" sz="2400" b="0" i="0" u="none" strike="noStrike" dirty="0" err="1">
                <a:solidFill>
                  <a:srgbClr val="D1D5DB"/>
                </a:solidFill>
                <a:effectLst/>
              </a:rPr>
              <a:t>episodes</a:t>
            </a:r>
            <a:r>
              <a:rPr lang="pl-PL" sz="2400" b="0" i="0" u="none" strike="noStrike" dirty="0">
                <a:solidFill>
                  <a:srgbClr val="D1D5DB"/>
                </a:solidFill>
                <a:effectLst/>
              </a:rPr>
              <a:t> of </a:t>
            </a:r>
            <a:r>
              <a:rPr lang="pl-PL" sz="2400" b="0" i="0" u="none" strike="noStrike" dirty="0" err="1">
                <a:solidFill>
                  <a:srgbClr val="D1D5DB"/>
                </a:solidFill>
                <a:effectLst/>
              </a:rPr>
              <a:t>prolonged</a:t>
            </a:r>
            <a:r>
              <a:rPr lang="pl-PL" sz="2400" b="0" i="0" u="none" strike="noStrike" dirty="0">
                <a:solidFill>
                  <a:srgbClr val="D1D5DB"/>
                </a:solidFill>
                <a:effectLst/>
              </a:rPr>
              <a:t> and </a:t>
            </a:r>
            <a:r>
              <a:rPr lang="pl-PL" sz="2400" b="0" i="0" u="none" strike="noStrike" dirty="0" err="1">
                <a:solidFill>
                  <a:srgbClr val="D1D5DB"/>
                </a:solidFill>
                <a:effectLst/>
              </a:rPr>
              <a:t>inconsolable</a:t>
            </a:r>
            <a:r>
              <a:rPr lang="pl-PL" sz="2400" b="0" i="0" u="none" strike="noStrike" dirty="0">
                <a:solidFill>
                  <a:srgbClr val="D1D5DB"/>
                </a:solidFill>
                <a:effectLst/>
              </a:rPr>
              <a:t> </a:t>
            </a:r>
            <a:r>
              <a:rPr lang="pl-PL" sz="2400" b="0" i="0" u="none" strike="noStrike" dirty="0" err="1">
                <a:solidFill>
                  <a:srgbClr val="D1D5DB"/>
                </a:solidFill>
                <a:effectLst/>
              </a:rPr>
              <a:t>crying</a:t>
            </a:r>
            <a:r>
              <a:rPr lang="pl-PL" sz="2400" b="0" i="0" u="none" strike="noStrike" dirty="0">
                <a:solidFill>
                  <a:srgbClr val="D1D5DB"/>
                </a:solidFill>
                <a:effectLst/>
              </a:rPr>
              <a:t>, </a:t>
            </a:r>
            <a:r>
              <a:rPr lang="pl-PL" sz="2400" b="0" i="0" u="none" strike="noStrike" dirty="0" err="1">
                <a:solidFill>
                  <a:srgbClr val="D1D5DB"/>
                </a:solidFill>
                <a:effectLst/>
              </a:rPr>
              <a:t>often</a:t>
            </a:r>
            <a:r>
              <a:rPr lang="pl-PL" sz="2400" b="0" i="0" u="none" strike="noStrike" dirty="0">
                <a:solidFill>
                  <a:srgbClr val="D1D5DB"/>
                </a:solidFill>
                <a:effectLst/>
              </a:rPr>
              <a:t> </a:t>
            </a:r>
            <a:r>
              <a:rPr lang="pl-PL" sz="2400" b="0" i="0" u="none" strike="noStrike" dirty="0" err="1">
                <a:solidFill>
                  <a:srgbClr val="D1D5DB"/>
                </a:solidFill>
                <a:effectLst/>
              </a:rPr>
              <a:t>accompanied</a:t>
            </a:r>
            <a:r>
              <a:rPr lang="pl-PL" sz="2400" b="0" i="0" u="none" strike="noStrike" dirty="0">
                <a:solidFill>
                  <a:srgbClr val="D1D5DB"/>
                </a:solidFill>
                <a:effectLst/>
              </a:rPr>
              <a:t> by leg-curling and </a:t>
            </a:r>
            <a:r>
              <a:rPr lang="pl-PL" sz="2400" b="0" i="0" u="none" strike="noStrike" dirty="0" err="1">
                <a:solidFill>
                  <a:srgbClr val="D1D5DB"/>
                </a:solidFill>
                <a:effectLst/>
              </a:rPr>
              <a:t>abdominal</a:t>
            </a:r>
            <a:r>
              <a:rPr lang="pl-PL" sz="2400" b="0" i="0" u="none" strike="noStrike" dirty="0">
                <a:solidFill>
                  <a:srgbClr val="D1D5DB"/>
                </a:solidFill>
                <a:effectLst/>
              </a:rPr>
              <a:t> </a:t>
            </a:r>
            <a:r>
              <a:rPr lang="pl-PL" sz="2400" b="0" i="0" u="none" strike="noStrike" dirty="0" err="1">
                <a:solidFill>
                  <a:srgbClr val="D1D5DB"/>
                </a:solidFill>
                <a:effectLst/>
              </a:rPr>
              <a:t>bloating</a:t>
            </a:r>
            <a:r>
              <a:rPr lang="pl-PL" sz="2400" b="0" i="0" u="none" strike="noStrike" dirty="0">
                <a:solidFill>
                  <a:srgbClr val="D1D5DB"/>
                </a:solidFill>
                <a:effectLst/>
              </a:rPr>
              <a:t>.</a:t>
            </a:r>
          </a:p>
          <a:p>
            <a:pPr algn="l"/>
            <a:r>
              <a:rPr lang="pl-PL" sz="2400" b="0" i="0" u="none" strike="noStrike" dirty="0">
                <a:solidFill>
                  <a:srgbClr val="D1D5DB"/>
                </a:solidFill>
                <a:effectLst/>
              </a:rPr>
              <a:t>It </a:t>
            </a:r>
            <a:r>
              <a:rPr lang="pl-PL" sz="2400" b="0" i="0" u="none" strike="noStrike" dirty="0" err="1">
                <a:solidFill>
                  <a:srgbClr val="D1D5DB"/>
                </a:solidFill>
                <a:effectLst/>
              </a:rPr>
              <a:t>affects</a:t>
            </a:r>
            <a:r>
              <a:rPr lang="pl-PL" sz="2400" b="0" i="0" u="none" strike="noStrike" dirty="0">
                <a:solidFill>
                  <a:srgbClr val="D1D5DB"/>
                </a:solidFill>
                <a:effectLst/>
              </a:rPr>
              <a:t> </a:t>
            </a:r>
            <a:r>
              <a:rPr lang="pl-PL" sz="2400" b="0" i="0" u="none" strike="noStrike" dirty="0" err="1">
                <a:solidFill>
                  <a:srgbClr val="D1D5DB"/>
                </a:solidFill>
                <a:effectLst/>
              </a:rPr>
              <a:t>approximately</a:t>
            </a:r>
            <a:r>
              <a:rPr lang="pl-PL" sz="2400" b="0" i="0" u="none" strike="noStrike" dirty="0">
                <a:solidFill>
                  <a:srgbClr val="D1D5DB"/>
                </a:solidFill>
                <a:effectLst/>
              </a:rPr>
              <a:t> 10-40% of </a:t>
            </a:r>
            <a:r>
              <a:rPr lang="pl-PL" sz="2400" b="0" i="0" u="none" strike="noStrike" dirty="0" err="1">
                <a:solidFill>
                  <a:srgbClr val="D1D5DB"/>
                </a:solidFill>
                <a:effectLst/>
              </a:rPr>
              <a:t>infants</a:t>
            </a:r>
            <a:r>
              <a:rPr lang="pl-PL" sz="2400" b="0" i="0" u="none" strike="noStrike" dirty="0">
                <a:solidFill>
                  <a:srgbClr val="D1D5DB"/>
                </a:solidFill>
                <a:effectLst/>
              </a:rPr>
              <a:t>, </a:t>
            </a:r>
            <a:r>
              <a:rPr lang="pl-PL" sz="2400" b="0" i="0" u="none" strike="noStrike" dirty="0" err="1">
                <a:solidFill>
                  <a:srgbClr val="D1D5DB"/>
                </a:solidFill>
                <a:effectLst/>
              </a:rPr>
              <a:t>typically</a:t>
            </a:r>
            <a:r>
              <a:rPr lang="pl-PL" sz="2400" b="0" i="0" u="none" strike="noStrike" dirty="0">
                <a:solidFill>
                  <a:srgbClr val="D1D5DB"/>
                </a:solidFill>
                <a:effectLst/>
              </a:rPr>
              <a:t> </a:t>
            </a:r>
            <a:r>
              <a:rPr lang="pl-PL" sz="2400" b="0" i="0" u="none" strike="noStrike" dirty="0" err="1">
                <a:solidFill>
                  <a:srgbClr val="D1D5DB"/>
                </a:solidFill>
                <a:effectLst/>
              </a:rPr>
              <a:t>occurring</a:t>
            </a:r>
            <a:r>
              <a:rPr lang="pl-PL" sz="2400" b="0" i="0" u="none" strike="noStrike" dirty="0">
                <a:solidFill>
                  <a:srgbClr val="D1D5DB"/>
                </a:solidFill>
                <a:effectLst/>
              </a:rPr>
              <a:t> in the </a:t>
            </a:r>
            <a:r>
              <a:rPr lang="pl-PL" sz="2400" b="0" i="0" u="none" strike="noStrike" dirty="0" err="1">
                <a:solidFill>
                  <a:srgbClr val="D1D5DB"/>
                </a:solidFill>
                <a:effectLst/>
              </a:rPr>
              <a:t>evening</a:t>
            </a:r>
            <a:r>
              <a:rPr lang="pl-PL" sz="2400" b="0" i="0" u="none" strike="noStrike" dirty="0">
                <a:solidFill>
                  <a:srgbClr val="D1D5DB"/>
                </a:solidFill>
                <a:effectLst/>
              </a:rPr>
              <a:t> </a:t>
            </a:r>
            <a:r>
              <a:rPr lang="pl-PL" sz="2400" b="0" i="0" u="none" strike="noStrike" dirty="0" err="1">
                <a:solidFill>
                  <a:srgbClr val="D1D5DB"/>
                </a:solidFill>
                <a:effectLst/>
              </a:rPr>
              <a:t>hours</a:t>
            </a:r>
            <a:r>
              <a:rPr lang="pl-PL" sz="2400" b="0" i="0" u="none" strike="noStrike" dirty="0">
                <a:solidFill>
                  <a:srgbClr val="D1D5DB"/>
                </a:solidFill>
                <a:effectLst/>
              </a:rPr>
              <a:t>.</a:t>
            </a:r>
          </a:p>
          <a:p>
            <a:pPr algn="l"/>
            <a:r>
              <a:rPr lang="pl-PL" sz="2400" b="0" i="0" u="none" strike="noStrike" dirty="0">
                <a:solidFill>
                  <a:srgbClr val="D1D5DB"/>
                </a:solidFill>
                <a:effectLst/>
              </a:rPr>
              <a:t>The </a:t>
            </a:r>
            <a:r>
              <a:rPr lang="pl-PL" sz="2400" b="0" i="0" u="none" strike="noStrike" dirty="0" err="1">
                <a:solidFill>
                  <a:srgbClr val="D1D5DB"/>
                </a:solidFill>
                <a:effectLst/>
              </a:rPr>
              <a:t>episodes</a:t>
            </a:r>
            <a:r>
              <a:rPr lang="pl-PL" sz="2400" b="0" i="0" u="none" strike="noStrike" dirty="0">
                <a:solidFill>
                  <a:srgbClr val="D1D5DB"/>
                </a:solidFill>
                <a:effectLst/>
              </a:rPr>
              <a:t> of </a:t>
            </a:r>
            <a:r>
              <a:rPr lang="pl-PL" sz="2400" b="0" i="0" u="none" strike="noStrike" dirty="0" err="1">
                <a:solidFill>
                  <a:srgbClr val="D1D5DB"/>
                </a:solidFill>
                <a:effectLst/>
              </a:rPr>
              <a:t>infantile</a:t>
            </a:r>
            <a:r>
              <a:rPr lang="pl-PL" sz="2400" b="0" i="0" u="none" strike="noStrike" dirty="0">
                <a:solidFill>
                  <a:srgbClr val="D1D5DB"/>
                </a:solidFill>
                <a:effectLst/>
              </a:rPr>
              <a:t> </a:t>
            </a:r>
            <a:r>
              <a:rPr lang="pl-PL" sz="2400" b="0" i="0" u="none" strike="noStrike" dirty="0" err="1">
                <a:solidFill>
                  <a:srgbClr val="D1D5DB"/>
                </a:solidFill>
                <a:effectLst/>
              </a:rPr>
              <a:t>colic</a:t>
            </a:r>
            <a:r>
              <a:rPr lang="pl-PL" sz="2400" b="0" i="0" u="none" strike="noStrike" dirty="0">
                <a:solidFill>
                  <a:srgbClr val="D1D5DB"/>
                </a:solidFill>
                <a:effectLst/>
              </a:rPr>
              <a:t> start </a:t>
            </a:r>
            <a:br>
              <a:rPr lang="pl-PL" sz="2400" b="0" i="0" u="none" strike="noStrike" dirty="0">
                <a:solidFill>
                  <a:srgbClr val="D1D5DB"/>
                </a:solidFill>
                <a:effectLst/>
              </a:rPr>
            </a:br>
            <a:r>
              <a:rPr lang="pl-PL" sz="2400" b="0" i="0" u="none" strike="noStrike" dirty="0">
                <a:solidFill>
                  <a:srgbClr val="D1D5DB"/>
                </a:solidFill>
                <a:effectLst/>
              </a:rPr>
              <a:t>and end </a:t>
            </a:r>
            <a:r>
              <a:rPr lang="pl-PL" sz="2400" b="0" i="0" u="none" strike="noStrike" dirty="0" err="1">
                <a:solidFill>
                  <a:srgbClr val="D1D5DB"/>
                </a:solidFill>
                <a:effectLst/>
              </a:rPr>
              <a:t>abruptly</a:t>
            </a:r>
            <a:r>
              <a:rPr lang="pl-PL" sz="2400" b="0" i="0" u="none" strike="noStrike" dirty="0">
                <a:solidFill>
                  <a:srgbClr val="D1D5DB"/>
                </a:solidFill>
                <a:effectLst/>
              </a:rPr>
              <a:t> </a:t>
            </a:r>
            <a:r>
              <a:rPr lang="pl-PL" sz="2400" b="0" i="0" u="none" strike="noStrike" dirty="0" err="1">
                <a:solidFill>
                  <a:srgbClr val="D1D5DB"/>
                </a:solidFill>
                <a:effectLst/>
              </a:rPr>
              <a:t>without</a:t>
            </a:r>
            <a:r>
              <a:rPr lang="pl-PL" sz="2400" b="0" i="0" u="none" strike="noStrike" dirty="0">
                <a:solidFill>
                  <a:srgbClr val="D1D5DB"/>
                </a:solidFill>
                <a:effectLst/>
              </a:rPr>
              <a:t> </a:t>
            </a:r>
            <a:r>
              <a:rPr lang="pl-PL" sz="2400" b="0" i="0" u="none" strike="noStrike" dirty="0" err="1">
                <a:solidFill>
                  <a:srgbClr val="D1D5DB"/>
                </a:solidFill>
                <a:effectLst/>
              </a:rPr>
              <a:t>any</a:t>
            </a:r>
            <a:r>
              <a:rPr lang="pl-PL" sz="2400" b="0" i="0" u="none" strike="noStrike" dirty="0">
                <a:solidFill>
                  <a:srgbClr val="D1D5DB"/>
                </a:solidFill>
                <a:effectLst/>
              </a:rPr>
              <a:t> </a:t>
            </a:r>
            <a:r>
              <a:rPr lang="pl-PL" sz="2400" b="0" i="0" u="none" strike="noStrike" dirty="0" err="1">
                <a:solidFill>
                  <a:srgbClr val="D1D5DB"/>
                </a:solidFill>
                <a:effectLst/>
              </a:rPr>
              <a:t>apparent</a:t>
            </a:r>
            <a:r>
              <a:rPr lang="pl-PL" sz="2400" b="0" i="0" u="none" strike="noStrike" dirty="0">
                <a:solidFill>
                  <a:srgbClr val="D1D5DB"/>
                </a:solidFill>
                <a:effectLst/>
              </a:rPr>
              <a:t> </a:t>
            </a:r>
            <a:br>
              <a:rPr lang="pl-PL" sz="2400" b="0" i="0" u="none" strike="noStrike" dirty="0">
                <a:solidFill>
                  <a:srgbClr val="D1D5DB"/>
                </a:solidFill>
                <a:effectLst/>
              </a:rPr>
            </a:br>
            <a:r>
              <a:rPr lang="pl-PL" sz="2400" b="0" i="0" u="none" strike="noStrike" dirty="0" err="1">
                <a:solidFill>
                  <a:srgbClr val="D1D5DB"/>
                </a:solidFill>
                <a:effectLst/>
              </a:rPr>
              <a:t>cause</a:t>
            </a:r>
            <a:r>
              <a:rPr lang="pl-PL" sz="2400" b="0" i="0" u="none" strike="noStrike" dirty="0">
                <a:solidFill>
                  <a:srgbClr val="D1D5DB"/>
                </a:solidFill>
                <a:effectLst/>
              </a:rPr>
              <a:t>.</a:t>
            </a:r>
          </a:p>
          <a:p>
            <a:pPr marL="0" indent="0">
              <a:buNone/>
            </a:pPr>
            <a:endParaRPr lang="pl-PL" dirty="0"/>
          </a:p>
        </p:txBody>
      </p:sp>
    </p:spTree>
    <p:extLst>
      <p:ext uri="{BB962C8B-B14F-4D97-AF65-F5344CB8AC3E}">
        <p14:creationId xmlns:p14="http://schemas.microsoft.com/office/powerpoint/2010/main" val="398050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page25image14446160">
            <a:extLst>
              <a:ext uri="{FF2B5EF4-FFF2-40B4-BE49-F238E27FC236}">
                <a16:creationId xmlns:a16="http://schemas.microsoft.com/office/drawing/2014/main" id="{FC8A9F49-0174-4CAB-93BD-5521DD95E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646" y="292100"/>
            <a:ext cx="5689600" cy="627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09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225A90-7808-6561-BEBA-69CF4B1C94ED}"/>
              </a:ext>
            </a:extLst>
          </p:cNvPr>
          <p:cNvSpPr>
            <a:spLocks noGrp="1"/>
          </p:cNvSpPr>
          <p:nvPr>
            <p:ph type="title"/>
          </p:nvPr>
        </p:nvSpPr>
        <p:spPr/>
        <p:txBody>
          <a:bodyPr>
            <a:normAutofit/>
          </a:bodyPr>
          <a:lstStyle/>
          <a:p>
            <a:r>
              <a:rPr lang="pl-PL" sz="3600" b="0" i="0" u="none" strike="noStrike" dirty="0" err="1">
                <a:solidFill>
                  <a:srgbClr val="D1D5DB"/>
                </a:solidFill>
                <a:effectLst/>
                <a:latin typeface="Söhne"/>
              </a:rPr>
              <a:t>Infantile</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colic</a:t>
            </a:r>
            <a:endParaRPr lang="pl-PL" sz="3600" dirty="0"/>
          </a:p>
        </p:txBody>
      </p:sp>
      <p:sp>
        <p:nvSpPr>
          <p:cNvPr id="3" name="Symbol zastępczy zawartości 2">
            <a:extLst>
              <a:ext uri="{FF2B5EF4-FFF2-40B4-BE49-F238E27FC236}">
                <a16:creationId xmlns:a16="http://schemas.microsoft.com/office/drawing/2014/main" id="{77A2D7DE-B35A-0498-6790-E0B41F4754EB}"/>
              </a:ext>
            </a:extLst>
          </p:cNvPr>
          <p:cNvSpPr>
            <a:spLocks noGrp="1"/>
          </p:cNvSpPr>
          <p:nvPr>
            <p:ph idx="1"/>
          </p:nvPr>
        </p:nvSpPr>
        <p:spPr>
          <a:xfrm>
            <a:off x="1186250" y="1669774"/>
            <a:ext cx="9383890" cy="4854594"/>
          </a:xfrm>
        </p:spPr>
        <p:txBody>
          <a:bodyPr>
            <a:normAutofit fontScale="92500" lnSpcReduction="20000"/>
          </a:bodyPr>
          <a:lstStyle/>
          <a:p>
            <a:pPr marL="0" indent="0" algn="l">
              <a:buNone/>
            </a:pPr>
            <a:r>
              <a:rPr lang="pl-PL" sz="2200" b="0" i="0" u="none" strike="noStrike" dirty="0" err="1">
                <a:solidFill>
                  <a:srgbClr val="D1D5DB"/>
                </a:solidFill>
                <a:effectLst/>
              </a:rPr>
              <a:t>There</a:t>
            </a:r>
            <a:r>
              <a:rPr lang="pl-PL" sz="2200" b="0" i="0" u="none" strike="noStrike" dirty="0">
                <a:solidFill>
                  <a:srgbClr val="D1D5DB"/>
                </a:solidFill>
                <a:effectLst/>
              </a:rPr>
              <a:t> </a:t>
            </a:r>
            <a:r>
              <a:rPr lang="pl-PL" sz="2200" b="0" i="0" u="none" strike="noStrike" dirty="0" err="1">
                <a:solidFill>
                  <a:srgbClr val="D1D5DB"/>
                </a:solidFill>
                <a:effectLst/>
              </a:rPr>
              <a:t>is</a:t>
            </a:r>
            <a:r>
              <a:rPr lang="pl-PL" sz="2200" b="0" i="0" u="none" strike="noStrike" dirty="0">
                <a:solidFill>
                  <a:srgbClr val="D1D5DB"/>
                </a:solidFill>
                <a:effectLst/>
              </a:rPr>
              <a:t> no </a:t>
            </a:r>
            <a:r>
              <a:rPr lang="pl-PL" sz="2200" b="0" i="0" u="none" strike="noStrike" dirty="0" err="1">
                <a:solidFill>
                  <a:srgbClr val="D1D5DB"/>
                </a:solidFill>
                <a:effectLst/>
              </a:rPr>
              <a:t>evidence</a:t>
            </a:r>
            <a:r>
              <a:rPr lang="pl-PL" sz="2200" b="0" i="0" u="none" strike="noStrike" dirty="0">
                <a:solidFill>
                  <a:srgbClr val="D1D5DB"/>
                </a:solidFill>
                <a:effectLst/>
              </a:rPr>
              <a:t> to </a:t>
            </a:r>
            <a:r>
              <a:rPr lang="pl-PL" sz="2200" b="0" i="0" u="none" strike="noStrike" dirty="0" err="1">
                <a:solidFill>
                  <a:srgbClr val="D1D5DB"/>
                </a:solidFill>
                <a:effectLst/>
              </a:rPr>
              <a:t>suggest</a:t>
            </a:r>
            <a:r>
              <a:rPr lang="pl-PL" sz="2200" b="0" i="0" u="none" strike="noStrike" dirty="0">
                <a:solidFill>
                  <a:srgbClr val="D1D5DB"/>
                </a:solidFill>
                <a:effectLst/>
              </a:rPr>
              <a:t> </a:t>
            </a:r>
            <a:r>
              <a:rPr lang="pl-PL" sz="2200" b="0" i="0" u="none" strike="noStrike" dirty="0" err="1">
                <a:solidFill>
                  <a:srgbClr val="D1D5DB"/>
                </a:solidFill>
                <a:effectLst/>
              </a:rPr>
              <a:t>that</a:t>
            </a:r>
            <a:r>
              <a:rPr lang="pl-PL" sz="2200" b="0" i="0" u="none" strike="noStrike" dirty="0">
                <a:solidFill>
                  <a:srgbClr val="D1D5DB"/>
                </a:solidFill>
                <a:effectLst/>
              </a:rPr>
              <a:t> </a:t>
            </a:r>
            <a:r>
              <a:rPr lang="pl-PL" sz="2200" b="0" i="0" u="none" strike="noStrike" dirty="0" err="1">
                <a:solidFill>
                  <a:srgbClr val="D1D5DB"/>
                </a:solidFill>
                <a:effectLst/>
              </a:rPr>
              <a:t>crying</a:t>
            </a:r>
            <a:r>
              <a:rPr lang="pl-PL" sz="2200" b="0" i="0" u="none" strike="noStrike" dirty="0">
                <a:solidFill>
                  <a:srgbClr val="D1D5DB"/>
                </a:solidFill>
                <a:effectLst/>
              </a:rPr>
              <a:t> </a:t>
            </a:r>
            <a:r>
              <a:rPr lang="pl-PL" sz="2200" b="0" i="0" u="none" strike="noStrike" dirty="0" err="1">
                <a:solidFill>
                  <a:srgbClr val="D1D5DB"/>
                </a:solidFill>
                <a:effectLst/>
              </a:rPr>
              <a:t>is</a:t>
            </a:r>
            <a:r>
              <a:rPr lang="pl-PL" sz="2200" b="0" i="0" u="none" strike="noStrike" dirty="0">
                <a:solidFill>
                  <a:srgbClr val="D1D5DB"/>
                </a:solidFill>
                <a:effectLst/>
              </a:rPr>
              <a:t> </a:t>
            </a:r>
            <a:r>
              <a:rPr lang="pl-PL" sz="2200" b="0" i="0" u="none" strike="noStrike" dirty="0" err="1">
                <a:solidFill>
                  <a:srgbClr val="D1D5DB"/>
                </a:solidFill>
                <a:effectLst/>
              </a:rPr>
              <a:t>related</a:t>
            </a:r>
            <a:r>
              <a:rPr lang="pl-PL" sz="2200" b="0" i="0" u="none" strike="noStrike" dirty="0">
                <a:solidFill>
                  <a:srgbClr val="D1D5DB"/>
                </a:solidFill>
                <a:effectLst/>
              </a:rPr>
              <a:t> to </a:t>
            </a:r>
            <a:r>
              <a:rPr lang="pl-PL" sz="2200" b="0" i="0" u="none" strike="noStrike" dirty="0" err="1">
                <a:solidFill>
                  <a:srgbClr val="D1D5DB"/>
                </a:solidFill>
                <a:effectLst/>
              </a:rPr>
              <a:t>abdominal</a:t>
            </a:r>
            <a:r>
              <a:rPr lang="pl-PL" sz="2200" b="0" i="0" u="none" strike="noStrike" dirty="0">
                <a:solidFill>
                  <a:srgbClr val="D1D5DB"/>
                </a:solidFill>
                <a:effectLst/>
              </a:rPr>
              <a:t> </a:t>
            </a:r>
            <a:r>
              <a:rPr lang="pl-PL" sz="2200" b="0" i="0" u="none" strike="noStrike" dirty="0" err="1">
                <a:solidFill>
                  <a:srgbClr val="D1D5DB"/>
                </a:solidFill>
                <a:effectLst/>
              </a:rPr>
              <a:t>pain</a:t>
            </a:r>
            <a:r>
              <a:rPr lang="pl-PL" sz="2200" b="0" i="0" u="none" strike="noStrike" dirty="0">
                <a:solidFill>
                  <a:srgbClr val="D1D5DB"/>
                </a:solidFill>
                <a:effectLst/>
              </a:rPr>
              <a:t>; </a:t>
            </a:r>
            <a:r>
              <a:rPr lang="pl-PL" sz="2200" b="0" i="0" u="none" strike="noStrike" dirty="0" err="1">
                <a:solidFill>
                  <a:srgbClr val="D1D5DB"/>
                </a:solidFill>
                <a:effectLst/>
              </a:rPr>
              <a:t>it</a:t>
            </a:r>
            <a:r>
              <a:rPr lang="pl-PL" sz="2200" b="0" i="0" u="none" strike="noStrike" dirty="0">
                <a:solidFill>
                  <a:srgbClr val="D1D5DB"/>
                </a:solidFill>
                <a:effectLst/>
              </a:rPr>
              <a:t> </a:t>
            </a:r>
            <a:r>
              <a:rPr lang="pl-PL" sz="2200" b="0" i="0" u="none" strike="noStrike" dirty="0" err="1">
                <a:solidFill>
                  <a:srgbClr val="D1D5DB"/>
                </a:solidFill>
                <a:effectLst/>
              </a:rPr>
              <a:t>may</a:t>
            </a:r>
            <a:r>
              <a:rPr lang="pl-PL" sz="2200" b="0" i="0" u="none" strike="noStrike" dirty="0">
                <a:solidFill>
                  <a:srgbClr val="D1D5DB"/>
                </a:solidFill>
                <a:effectLst/>
              </a:rPr>
              <a:t> be a </a:t>
            </a:r>
            <a:r>
              <a:rPr lang="pl-PL" sz="2200" b="0" i="0" u="none" strike="noStrike" dirty="0" err="1">
                <a:solidFill>
                  <a:srgbClr val="D1D5DB"/>
                </a:solidFill>
                <a:effectLst/>
              </a:rPr>
              <a:t>physiological</a:t>
            </a:r>
            <a:r>
              <a:rPr lang="pl-PL" sz="2200" b="0" i="0" u="none" strike="noStrike" dirty="0">
                <a:solidFill>
                  <a:srgbClr val="D1D5DB"/>
                </a:solidFill>
                <a:effectLst/>
              </a:rPr>
              <a:t> symptom.</a:t>
            </a:r>
          </a:p>
          <a:p>
            <a:pPr marL="0" indent="0" algn="l">
              <a:buNone/>
            </a:pPr>
            <a:r>
              <a:rPr lang="pl-PL" sz="2200" b="0" i="0" u="none" strike="noStrike" dirty="0">
                <a:solidFill>
                  <a:srgbClr val="D1D5DB"/>
                </a:solidFill>
                <a:effectLst/>
              </a:rPr>
              <a:t>The most </a:t>
            </a:r>
            <a:r>
              <a:rPr lang="pl-PL" sz="2200" b="0" i="0" u="none" strike="noStrike" dirty="0" err="1">
                <a:solidFill>
                  <a:srgbClr val="D1D5DB"/>
                </a:solidFill>
                <a:effectLst/>
              </a:rPr>
              <a:t>common</a:t>
            </a:r>
            <a:r>
              <a:rPr lang="pl-PL" sz="2200" b="0" i="0" u="none" strike="noStrike" dirty="0">
                <a:solidFill>
                  <a:srgbClr val="D1D5DB"/>
                </a:solidFill>
                <a:effectLst/>
              </a:rPr>
              <a:t> </a:t>
            </a:r>
            <a:r>
              <a:rPr lang="pl-PL" sz="2200" b="0" i="0" u="none" strike="noStrike" dirty="0" err="1">
                <a:solidFill>
                  <a:srgbClr val="D1D5DB"/>
                </a:solidFill>
                <a:effectLst/>
              </a:rPr>
              <a:t>possible</a:t>
            </a:r>
            <a:r>
              <a:rPr lang="pl-PL" sz="2200" b="0" i="0" u="none" strike="noStrike" dirty="0">
                <a:solidFill>
                  <a:srgbClr val="D1D5DB"/>
                </a:solidFill>
                <a:effectLst/>
              </a:rPr>
              <a:t> </a:t>
            </a:r>
            <a:r>
              <a:rPr lang="pl-PL" sz="2200" b="0" i="0" u="none" strike="noStrike" dirty="0" err="1">
                <a:solidFill>
                  <a:srgbClr val="D1D5DB"/>
                </a:solidFill>
                <a:effectLst/>
              </a:rPr>
              <a:t>causes</a:t>
            </a:r>
            <a:r>
              <a:rPr lang="pl-PL" sz="2200" b="0" i="0" u="none" strike="noStrike" dirty="0">
                <a:solidFill>
                  <a:srgbClr val="D1D5DB"/>
                </a:solidFill>
                <a:effectLst/>
              </a:rPr>
              <a:t> of </a:t>
            </a:r>
            <a:r>
              <a:rPr lang="pl-PL" sz="2200" b="0" i="0" u="none" strike="noStrike" dirty="0" err="1">
                <a:solidFill>
                  <a:srgbClr val="D1D5DB"/>
                </a:solidFill>
                <a:effectLst/>
              </a:rPr>
              <a:t>infantile</a:t>
            </a:r>
            <a:r>
              <a:rPr lang="pl-PL" sz="2200" b="0" i="0" u="none" strike="noStrike" dirty="0">
                <a:solidFill>
                  <a:srgbClr val="D1D5DB"/>
                </a:solidFill>
                <a:effectLst/>
              </a:rPr>
              <a:t> </a:t>
            </a:r>
            <a:r>
              <a:rPr lang="pl-PL" sz="2200" b="0" i="0" u="none" strike="noStrike" dirty="0" err="1">
                <a:solidFill>
                  <a:srgbClr val="D1D5DB"/>
                </a:solidFill>
                <a:effectLst/>
              </a:rPr>
              <a:t>colic</a:t>
            </a:r>
            <a:r>
              <a:rPr lang="pl-PL" sz="2200" b="0" i="0" u="none" strike="noStrike" dirty="0">
                <a:solidFill>
                  <a:srgbClr val="D1D5DB"/>
                </a:solidFill>
                <a:effectLst/>
              </a:rPr>
              <a:t> </a:t>
            </a:r>
            <a:r>
              <a:rPr lang="pl-PL" sz="2200" b="0" i="0" u="none" strike="noStrike" dirty="0" err="1">
                <a:solidFill>
                  <a:srgbClr val="D1D5DB"/>
                </a:solidFill>
                <a:effectLst/>
              </a:rPr>
              <a:t>include</a:t>
            </a:r>
            <a:r>
              <a:rPr lang="pl-PL" sz="2200" b="0" i="0" u="none" strike="noStrike" dirty="0">
                <a:solidFill>
                  <a:srgbClr val="D1D5DB"/>
                </a:solidFill>
                <a:effectLst/>
              </a:rPr>
              <a:t>:</a:t>
            </a:r>
          </a:p>
          <a:p>
            <a:pPr algn="l">
              <a:buFont typeface="+mj-lt"/>
              <a:buAutoNum type="arabicPeriod"/>
            </a:pPr>
            <a:r>
              <a:rPr lang="pl-PL" sz="2200" b="1" i="0" u="none" strike="noStrike" dirty="0" err="1">
                <a:solidFill>
                  <a:srgbClr val="D1D5DB"/>
                </a:solidFill>
                <a:effectLst/>
              </a:rPr>
              <a:t>Dietary</a:t>
            </a:r>
            <a:r>
              <a:rPr lang="pl-PL" sz="2200" b="1" i="0" u="none" strike="noStrike" dirty="0">
                <a:solidFill>
                  <a:srgbClr val="D1D5DB"/>
                </a:solidFill>
                <a:effectLst/>
              </a:rPr>
              <a:t> </a:t>
            </a:r>
            <a:r>
              <a:rPr lang="pl-PL" sz="2200" b="1" i="0" u="none" strike="noStrike" dirty="0" err="1">
                <a:solidFill>
                  <a:srgbClr val="D1D5DB"/>
                </a:solidFill>
                <a:effectLst/>
              </a:rPr>
              <a:t>Factors</a:t>
            </a:r>
            <a:r>
              <a:rPr lang="pl-PL" sz="2200" b="1" i="0" u="none" strike="noStrike" dirty="0">
                <a:solidFill>
                  <a:srgbClr val="D1D5DB"/>
                </a:solidFill>
                <a:effectLst/>
              </a:rPr>
              <a:t>:</a:t>
            </a:r>
            <a:r>
              <a:rPr lang="pl-PL" sz="2200" b="0" i="0" u="none" strike="noStrike" dirty="0">
                <a:solidFill>
                  <a:srgbClr val="D1D5DB"/>
                </a:solidFill>
                <a:effectLst/>
              </a:rPr>
              <a:t> </a:t>
            </a:r>
            <a:r>
              <a:rPr lang="pl-PL" sz="2200" b="0" i="0" u="none" strike="noStrike" dirty="0" err="1">
                <a:solidFill>
                  <a:srgbClr val="D1D5DB"/>
                </a:solidFill>
                <a:effectLst/>
              </a:rPr>
              <a:t>Hypersensitivity</a:t>
            </a:r>
            <a:r>
              <a:rPr lang="pl-PL" sz="2200" b="0" i="0" u="none" strike="noStrike" dirty="0">
                <a:solidFill>
                  <a:srgbClr val="D1D5DB"/>
                </a:solidFill>
                <a:effectLst/>
              </a:rPr>
              <a:t> to </a:t>
            </a:r>
            <a:r>
              <a:rPr lang="pl-PL" sz="2200" b="0" i="0" u="none" strike="noStrike" dirty="0" err="1">
                <a:solidFill>
                  <a:srgbClr val="D1D5DB"/>
                </a:solidFill>
                <a:effectLst/>
              </a:rPr>
              <a:t>cow's</a:t>
            </a:r>
            <a:r>
              <a:rPr lang="pl-PL" sz="2200" b="0" i="0" u="none" strike="noStrike" dirty="0">
                <a:solidFill>
                  <a:srgbClr val="D1D5DB"/>
                </a:solidFill>
                <a:effectLst/>
              </a:rPr>
              <a:t> </a:t>
            </a:r>
            <a:r>
              <a:rPr lang="pl-PL" sz="2200" b="0" i="0" u="none" strike="noStrike" dirty="0" err="1">
                <a:solidFill>
                  <a:srgbClr val="D1D5DB"/>
                </a:solidFill>
                <a:effectLst/>
              </a:rPr>
              <a:t>milk</a:t>
            </a:r>
            <a:r>
              <a:rPr lang="pl-PL" sz="2200" b="0" i="0" u="none" strike="noStrike" dirty="0">
                <a:solidFill>
                  <a:srgbClr val="D1D5DB"/>
                </a:solidFill>
                <a:effectLst/>
              </a:rPr>
              <a:t> protein, </a:t>
            </a:r>
            <a:r>
              <a:rPr lang="pl-PL" sz="2200" b="0" i="0" u="none" strike="noStrike" dirty="0" err="1">
                <a:solidFill>
                  <a:srgbClr val="D1D5DB"/>
                </a:solidFill>
                <a:effectLst/>
              </a:rPr>
              <a:t>improper</a:t>
            </a:r>
            <a:r>
              <a:rPr lang="pl-PL" sz="2200" b="0" i="0" u="none" strike="noStrike" dirty="0">
                <a:solidFill>
                  <a:srgbClr val="D1D5DB"/>
                </a:solidFill>
                <a:effectLst/>
              </a:rPr>
              <a:t> </a:t>
            </a:r>
            <a:r>
              <a:rPr lang="pl-PL" sz="2200" b="0" i="0" u="none" strike="noStrike" dirty="0" err="1">
                <a:solidFill>
                  <a:srgbClr val="D1D5DB"/>
                </a:solidFill>
                <a:effectLst/>
              </a:rPr>
              <a:t>feeding</a:t>
            </a:r>
            <a:r>
              <a:rPr lang="pl-PL" sz="2200" b="0" i="0" u="none" strike="noStrike" dirty="0">
                <a:solidFill>
                  <a:srgbClr val="D1D5DB"/>
                </a:solidFill>
                <a:effectLst/>
              </a:rPr>
              <a:t> </a:t>
            </a:r>
            <a:r>
              <a:rPr lang="pl-PL" sz="2200" b="0" i="0" u="none" strike="noStrike" dirty="0" err="1">
                <a:solidFill>
                  <a:srgbClr val="D1D5DB"/>
                </a:solidFill>
                <a:effectLst/>
              </a:rPr>
              <a:t>technique</a:t>
            </a:r>
            <a:r>
              <a:rPr lang="pl-PL" sz="2200" b="0" i="0" u="none" strike="noStrike" dirty="0">
                <a:solidFill>
                  <a:srgbClr val="D1D5DB"/>
                </a:solidFill>
                <a:effectLst/>
              </a:rPr>
              <a:t>, and holding the baby.</a:t>
            </a:r>
          </a:p>
          <a:p>
            <a:pPr algn="l">
              <a:buFont typeface="+mj-lt"/>
              <a:buAutoNum type="arabicPeriod"/>
            </a:pPr>
            <a:r>
              <a:rPr lang="pl-PL" sz="2200" b="1" i="0" u="none" strike="noStrike" dirty="0" err="1">
                <a:solidFill>
                  <a:srgbClr val="D1D5DB"/>
                </a:solidFill>
                <a:effectLst/>
              </a:rPr>
              <a:t>Gastrointestinal</a:t>
            </a:r>
            <a:r>
              <a:rPr lang="pl-PL" sz="2200" b="1" i="0" u="none" strike="noStrike" dirty="0">
                <a:solidFill>
                  <a:srgbClr val="D1D5DB"/>
                </a:solidFill>
                <a:effectLst/>
              </a:rPr>
              <a:t> </a:t>
            </a:r>
            <a:r>
              <a:rPr lang="pl-PL" sz="2200" b="1" i="0" u="none" strike="noStrike" dirty="0" err="1">
                <a:solidFill>
                  <a:srgbClr val="D1D5DB"/>
                </a:solidFill>
                <a:effectLst/>
              </a:rPr>
              <a:t>Disorders</a:t>
            </a:r>
            <a:r>
              <a:rPr lang="pl-PL" sz="2200" b="1" i="0" u="none" strike="noStrike" dirty="0">
                <a:solidFill>
                  <a:srgbClr val="D1D5DB"/>
                </a:solidFill>
                <a:effectLst/>
              </a:rPr>
              <a:t>:</a:t>
            </a:r>
            <a:r>
              <a:rPr lang="pl-PL" sz="2200" b="0" i="0" u="none" strike="noStrike" dirty="0">
                <a:solidFill>
                  <a:srgbClr val="D1D5DB"/>
                </a:solidFill>
                <a:effectLst/>
              </a:rPr>
              <a:t> </a:t>
            </a:r>
            <a:r>
              <a:rPr lang="pl-PL" sz="2200" b="0" i="0" u="none" strike="noStrike" dirty="0" err="1">
                <a:solidFill>
                  <a:srgbClr val="D1D5DB"/>
                </a:solidFill>
                <a:effectLst/>
              </a:rPr>
              <a:t>Excessive</a:t>
            </a:r>
            <a:r>
              <a:rPr lang="pl-PL" sz="2200" b="0" i="0" u="none" strike="noStrike" dirty="0">
                <a:solidFill>
                  <a:srgbClr val="D1D5DB"/>
                </a:solidFill>
                <a:effectLst/>
              </a:rPr>
              <a:t> </a:t>
            </a:r>
            <a:r>
              <a:rPr lang="pl-PL" sz="2200" b="0" i="0" u="none" strike="noStrike" dirty="0" err="1">
                <a:solidFill>
                  <a:srgbClr val="D1D5DB"/>
                </a:solidFill>
                <a:effectLst/>
              </a:rPr>
              <a:t>gas</a:t>
            </a:r>
            <a:r>
              <a:rPr lang="pl-PL" sz="2200" b="0" i="0" u="none" strike="noStrike" dirty="0">
                <a:solidFill>
                  <a:srgbClr val="D1D5DB"/>
                </a:solidFill>
                <a:effectLst/>
              </a:rPr>
              <a:t> </a:t>
            </a:r>
            <a:r>
              <a:rPr lang="pl-PL" sz="2200" b="0" i="0" u="none" strike="noStrike" dirty="0" err="1">
                <a:solidFill>
                  <a:srgbClr val="D1D5DB"/>
                </a:solidFill>
                <a:effectLst/>
              </a:rPr>
              <a:t>due</a:t>
            </a:r>
            <a:r>
              <a:rPr lang="pl-PL" sz="2200" b="0" i="0" u="none" strike="noStrike" dirty="0">
                <a:solidFill>
                  <a:srgbClr val="D1D5DB"/>
                </a:solidFill>
                <a:effectLst/>
              </a:rPr>
              <a:t> to </a:t>
            </a:r>
            <a:r>
              <a:rPr lang="pl-PL" sz="2200" b="0" i="0" u="none" strike="noStrike" dirty="0" err="1">
                <a:solidFill>
                  <a:srgbClr val="D1D5DB"/>
                </a:solidFill>
                <a:effectLst/>
              </a:rPr>
              <a:t>intolerance</a:t>
            </a:r>
            <a:r>
              <a:rPr lang="pl-PL" sz="2200" b="0" i="0" u="none" strike="noStrike" dirty="0">
                <a:solidFill>
                  <a:srgbClr val="D1D5DB"/>
                </a:solidFill>
                <a:effectLst/>
              </a:rPr>
              <a:t> of </a:t>
            </a:r>
            <a:r>
              <a:rPr lang="pl-PL" sz="2200" b="0" i="0" u="none" strike="noStrike" dirty="0" err="1">
                <a:solidFill>
                  <a:srgbClr val="D1D5DB"/>
                </a:solidFill>
                <a:effectLst/>
              </a:rPr>
              <a:t>disaccharides</a:t>
            </a:r>
            <a:r>
              <a:rPr lang="pl-PL" sz="2200" b="0" i="0" u="none" strike="noStrike" dirty="0">
                <a:solidFill>
                  <a:srgbClr val="D1D5DB"/>
                </a:solidFill>
                <a:effectLst/>
              </a:rPr>
              <a:t> (</a:t>
            </a:r>
            <a:r>
              <a:rPr lang="pl-PL" sz="2200" b="0" i="0" u="none" strike="noStrike" dirty="0" err="1">
                <a:solidFill>
                  <a:srgbClr val="D1D5DB"/>
                </a:solidFill>
                <a:effectLst/>
              </a:rPr>
              <a:t>mainly</a:t>
            </a:r>
            <a:r>
              <a:rPr lang="pl-PL" sz="2200" b="0" i="0" u="none" strike="noStrike" dirty="0">
                <a:solidFill>
                  <a:srgbClr val="D1D5DB"/>
                </a:solidFill>
                <a:effectLst/>
              </a:rPr>
              <a:t> </a:t>
            </a:r>
            <a:r>
              <a:rPr lang="pl-PL" sz="2200" b="0" i="0" u="none" strike="noStrike" dirty="0" err="1">
                <a:solidFill>
                  <a:srgbClr val="D1D5DB"/>
                </a:solidFill>
                <a:effectLst/>
              </a:rPr>
              <a:t>lactose</a:t>
            </a:r>
            <a:r>
              <a:rPr lang="pl-PL" sz="2200" b="0" i="0" u="none" strike="noStrike" dirty="0">
                <a:solidFill>
                  <a:srgbClr val="D1D5DB"/>
                </a:solidFill>
                <a:effectLst/>
              </a:rPr>
              <a:t>).</a:t>
            </a:r>
          </a:p>
          <a:p>
            <a:pPr algn="l">
              <a:buFont typeface="+mj-lt"/>
              <a:buAutoNum type="arabicPeriod"/>
            </a:pPr>
            <a:r>
              <a:rPr lang="pl-PL" sz="2200" b="1" i="0" u="none" strike="noStrike" dirty="0" err="1">
                <a:solidFill>
                  <a:srgbClr val="D1D5DB"/>
                </a:solidFill>
                <a:effectLst/>
              </a:rPr>
              <a:t>Hormonal</a:t>
            </a:r>
            <a:r>
              <a:rPr lang="pl-PL" sz="2200" b="1" i="0" u="none" strike="noStrike" dirty="0">
                <a:solidFill>
                  <a:srgbClr val="D1D5DB"/>
                </a:solidFill>
                <a:effectLst/>
              </a:rPr>
              <a:t> </a:t>
            </a:r>
            <a:r>
              <a:rPr lang="pl-PL" sz="2200" b="1" i="0" u="none" strike="noStrike" dirty="0" err="1">
                <a:solidFill>
                  <a:srgbClr val="D1D5DB"/>
                </a:solidFill>
                <a:effectLst/>
              </a:rPr>
              <a:t>Imbalances</a:t>
            </a:r>
            <a:r>
              <a:rPr lang="pl-PL" sz="2200" b="1" i="0" u="none" strike="noStrike" dirty="0">
                <a:solidFill>
                  <a:srgbClr val="D1D5DB"/>
                </a:solidFill>
                <a:effectLst/>
              </a:rPr>
              <a:t>:</a:t>
            </a:r>
            <a:r>
              <a:rPr lang="pl-PL" sz="2200" b="0" i="0" u="none" strike="noStrike" dirty="0">
                <a:solidFill>
                  <a:srgbClr val="D1D5DB"/>
                </a:solidFill>
                <a:effectLst/>
              </a:rPr>
              <a:t> </a:t>
            </a:r>
            <a:r>
              <a:rPr lang="pl-PL" sz="2200" b="0" i="0" u="none" strike="noStrike" dirty="0" err="1">
                <a:solidFill>
                  <a:srgbClr val="D1D5DB"/>
                </a:solidFill>
                <a:effectLst/>
              </a:rPr>
              <a:t>Disorders</a:t>
            </a:r>
            <a:r>
              <a:rPr lang="pl-PL" sz="2200" b="0" i="0" u="none" strike="noStrike" dirty="0">
                <a:solidFill>
                  <a:srgbClr val="D1D5DB"/>
                </a:solidFill>
                <a:effectLst/>
              </a:rPr>
              <a:t> in the </a:t>
            </a:r>
            <a:r>
              <a:rPr lang="pl-PL" sz="2200" b="0" i="0" u="none" strike="noStrike" dirty="0" err="1">
                <a:solidFill>
                  <a:srgbClr val="D1D5DB"/>
                </a:solidFill>
                <a:effectLst/>
              </a:rPr>
              <a:t>secretion</a:t>
            </a:r>
            <a:r>
              <a:rPr lang="pl-PL" sz="2200" b="0" i="0" u="none" strike="noStrike" dirty="0">
                <a:solidFill>
                  <a:srgbClr val="D1D5DB"/>
                </a:solidFill>
                <a:effectLst/>
              </a:rPr>
              <a:t> of </a:t>
            </a:r>
            <a:r>
              <a:rPr lang="pl-PL" sz="2200" b="0" i="0" u="none" strike="noStrike" dirty="0" err="1">
                <a:solidFill>
                  <a:srgbClr val="D1D5DB"/>
                </a:solidFill>
                <a:effectLst/>
              </a:rPr>
              <a:t>enterohormones</a:t>
            </a:r>
            <a:r>
              <a:rPr lang="pl-PL" sz="2200" b="0" i="0" u="none" strike="noStrike" dirty="0">
                <a:solidFill>
                  <a:srgbClr val="D1D5DB"/>
                </a:solidFill>
                <a:effectLst/>
              </a:rPr>
              <a:t>, </a:t>
            </a:r>
            <a:r>
              <a:rPr lang="pl-PL" sz="2200" b="0" i="0" u="none" strike="noStrike" dirty="0" err="1">
                <a:solidFill>
                  <a:srgbClr val="D1D5DB"/>
                </a:solidFill>
                <a:effectLst/>
              </a:rPr>
              <a:t>immaturity</a:t>
            </a:r>
            <a:r>
              <a:rPr lang="pl-PL" sz="2200" b="0" i="0" u="none" strike="noStrike" dirty="0">
                <a:solidFill>
                  <a:srgbClr val="D1D5DB"/>
                </a:solidFill>
                <a:effectLst/>
              </a:rPr>
              <a:t> of the </a:t>
            </a:r>
            <a:r>
              <a:rPr lang="pl-PL" sz="2200" b="0" i="0" u="none" strike="noStrike" dirty="0" err="1">
                <a:solidFill>
                  <a:srgbClr val="D1D5DB"/>
                </a:solidFill>
                <a:effectLst/>
              </a:rPr>
              <a:t>nervous</a:t>
            </a:r>
            <a:r>
              <a:rPr lang="pl-PL" sz="2200" b="0" i="0" u="none" strike="noStrike" dirty="0">
                <a:solidFill>
                  <a:srgbClr val="D1D5DB"/>
                </a:solidFill>
                <a:effectLst/>
              </a:rPr>
              <a:t> system.</a:t>
            </a:r>
          </a:p>
          <a:p>
            <a:pPr algn="l">
              <a:buFont typeface="+mj-lt"/>
              <a:buAutoNum type="arabicPeriod"/>
            </a:pPr>
            <a:r>
              <a:rPr lang="pl-PL" sz="2200" b="1" i="0" u="none" strike="noStrike" dirty="0" err="1">
                <a:solidFill>
                  <a:srgbClr val="D1D5DB"/>
                </a:solidFill>
                <a:effectLst/>
              </a:rPr>
              <a:t>Parent</a:t>
            </a:r>
            <a:r>
              <a:rPr lang="pl-PL" sz="2200" b="1" i="0" u="none" strike="noStrike" dirty="0">
                <a:solidFill>
                  <a:srgbClr val="D1D5DB"/>
                </a:solidFill>
                <a:effectLst/>
              </a:rPr>
              <a:t>-Child </a:t>
            </a:r>
            <a:r>
              <a:rPr lang="pl-PL" sz="2200" b="1" i="0" u="none" strike="noStrike" dirty="0" err="1">
                <a:solidFill>
                  <a:srgbClr val="D1D5DB"/>
                </a:solidFill>
                <a:effectLst/>
              </a:rPr>
              <a:t>Interaction</a:t>
            </a:r>
            <a:r>
              <a:rPr lang="pl-PL" sz="2200" b="1" i="0" u="none" strike="noStrike" dirty="0">
                <a:solidFill>
                  <a:srgbClr val="D1D5DB"/>
                </a:solidFill>
                <a:effectLst/>
              </a:rPr>
              <a:t> </a:t>
            </a:r>
            <a:r>
              <a:rPr lang="pl-PL" sz="2200" b="1" i="0" u="none" strike="noStrike" dirty="0" err="1">
                <a:solidFill>
                  <a:srgbClr val="D1D5DB"/>
                </a:solidFill>
                <a:effectLst/>
              </a:rPr>
              <a:t>Issues</a:t>
            </a:r>
            <a:r>
              <a:rPr lang="pl-PL" sz="2200" b="1" i="0" u="none" strike="noStrike" dirty="0">
                <a:solidFill>
                  <a:srgbClr val="D1D5DB"/>
                </a:solidFill>
                <a:effectLst/>
              </a:rPr>
              <a:t>:</a:t>
            </a:r>
            <a:r>
              <a:rPr lang="pl-PL" sz="2200" b="0" i="0" u="none" strike="noStrike" dirty="0">
                <a:solidFill>
                  <a:srgbClr val="D1D5DB"/>
                </a:solidFill>
                <a:effectLst/>
              </a:rPr>
              <a:t> </a:t>
            </a:r>
            <a:r>
              <a:rPr lang="pl-PL" sz="2200" b="0" i="0" u="none" strike="noStrike" dirty="0" err="1">
                <a:solidFill>
                  <a:srgbClr val="D1D5DB"/>
                </a:solidFill>
                <a:effectLst/>
              </a:rPr>
              <a:t>Anxiety</a:t>
            </a:r>
            <a:r>
              <a:rPr lang="pl-PL" sz="2200" b="0" i="0" u="none" strike="noStrike" dirty="0">
                <a:solidFill>
                  <a:srgbClr val="D1D5DB"/>
                </a:solidFill>
                <a:effectLst/>
              </a:rPr>
              <a:t> in the </a:t>
            </a:r>
            <a:r>
              <a:rPr lang="pl-PL" sz="2200" b="0" i="0" u="none" strike="noStrike" dirty="0" err="1">
                <a:solidFill>
                  <a:srgbClr val="D1D5DB"/>
                </a:solidFill>
                <a:effectLst/>
              </a:rPr>
              <a:t>mother</a:t>
            </a:r>
            <a:r>
              <a:rPr lang="pl-PL" sz="2200" b="0" i="0" u="none" strike="noStrike" dirty="0">
                <a:solidFill>
                  <a:srgbClr val="D1D5DB"/>
                </a:solidFill>
                <a:effectLst/>
              </a:rPr>
              <a:t>, family </a:t>
            </a:r>
            <a:r>
              <a:rPr lang="pl-PL" sz="2200" b="0" i="0" u="none" strike="noStrike" dirty="0" err="1">
                <a:solidFill>
                  <a:srgbClr val="D1D5DB"/>
                </a:solidFill>
                <a:effectLst/>
              </a:rPr>
              <a:t>stress</a:t>
            </a:r>
            <a:r>
              <a:rPr lang="pl-PL" sz="2200" b="0" i="0" u="none" strike="noStrike" dirty="0">
                <a:solidFill>
                  <a:srgbClr val="D1D5DB"/>
                </a:solidFill>
                <a:effectLst/>
              </a:rPr>
              <a:t>, and </a:t>
            </a:r>
            <a:r>
              <a:rPr lang="pl-PL" sz="2200" b="0" i="0" u="none" strike="noStrike" dirty="0" err="1">
                <a:solidFill>
                  <a:srgbClr val="D1D5DB"/>
                </a:solidFill>
                <a:effectLst/>
              </a:rPr>
              <a:t>abnormalities</a:t>
            </a:r>
            <a:r>
              <a:rPr lang="pl-PL" sz="2200" b="0" i="0" u="none" strike="noStrike" dirty="0">
                <a:solidFill>
                  <a:srgbClr val="D1D5DB"/>
                </a:solidFill>
                <a:effectLst/>
              </a:rPr>
              <a:t> in </a:t>
            </a:r>
            <a:r>
              <a:rPr lang="pl-PL" sz="2200" b="0" i="0" u="none" strike="noStrike" dirty="0" err="1">
                <a:solidFill>
                  <a:srgbClr val="D1D5DB"/>
                </a:solidFill>
                <a:effectLst/>
              </a:rPr>
              <a:t>parent-child</a:t>
            </a:r>
            <a:r>
              <a:rPr lang="pl-PL" sz="2200" b="0" i="0" u="none" strike="noStrike" dirty="0">
                <a:solidFill>
                  <a:srgbClr val="D1D5DB"/>
                </a:solidFill>
                <a:effectLst/>
              </a:rPr>
              <a:t> </a:t>
            </a:r>
            <a:r>
              <a:rPr lang="pl-PL" sz="2200" b="0" i="0" u="none" strike="noStrike" dirty="0" err="1">
                <a:solidFill>
                  <a:srgbClr val="D1D5DB"/>
                </a:solidFill>
                <a:effectLst/>
              </a:rPr>
              <a:t>interactions</a:t>
            </a:r>
            <a:r>
              <a:rPr lang="pl-PL" sz="2200" b="0" i="0" u="none" strike="noStrike" dirty="0">
                <a:solidFill>
                  <a:srgbClr val="D1D5DB"/>
                </a:solidFill>
                <a:effectLst/>
              </a:rPr>
              <a:t>.</a:t>
            </a:r>
          </a:p>
          <a:p>
            <a:pPr>
              <a:spcBef>
                <a:spcPts val="0"/>
              </a:spcBef>
            </a:pP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9481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34B8C8-2838-5569-B0E0-FEC640C59FCD}"/>
              </a:ext>
            </a:extLst>
          </p:cNvPr>
          <p:cNvSpPr>
            <a:spLocks noGrp="1"/>
          </p:cNvSpPr>
          <p:nvPr>
            <p:ph type="title"/>
          </p:nvPr>
        </p:nvSpPr>
        <p:spPr/>
        <p:txBody>
          <a:bodyPr>
            <a:normAutofit/>
          </a:bodyPr>
          <a:lstStyle/>
          <a:p>
            <a:r>
              <a:rPr lang="pl-PL" sz="3600" b="0" i="0" u="none" strike="noStrike" dirty="0" err="1">
                <a:solidFill>
                  <a:srgbClr val="D1D5DB"/>
                </a:solidFill>
                <a:effectLst/>
                <a:latin typeface="Söhne"/>
              </a:rPr>
              <a:t>Infantile</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colic</a:t>
            </a:r>
            <a:endParaRPr lang="pl-PL" sz="3600" dirty="0"/>
          </a:p>
        </p:txBody>
      </p:sp>
      <p:sp>
        <p:nvSpPr>
          <p:cNvPr id="3" name="Symbol zastępczy zawartości 2">
            <a:extLst>
              <a:ext uri="{FF2B5EF4-FFF2-40B4-BE49-F238E27FC236}">
                <a16:creationId xmlns:a16="http://schemas.microsoft.com/office/drawing/2014/main" id="{80406B6E-C180-D492-E170-1CADEC11A6C2}"/>
              </a:ext>
            </a:extLst>
          </p:cNvPr>
          <p:cNvSpPr>
            <a:spLocks noGrp="1"/>
          </p:cNvSpPr>
          <p:nvPr>
            <p:ph idx="1"/>
          </p:nvPr>
        </p:nvSpPr>
        <p:spPr>
          <a:xfrm>
            <a:off x="1309816" y="1885285"/>
            <a:ext cx="9675341" cy="4527872"/>
          </a:xfrm>
        </p:spPr>
        <p:txBody>
          <a:bodyPr>
            <a:noAutofit/>
          </a:bodyPr>
          <a:lstStyle/>
          <a:p>
            <a:pPr marL="0" indent="0" algn="l">
              <a:buNone/>
            </a:pPr>
            <a:r>
              <a:rPr lang="pl-PL" b="1" i="0" u="none" strike="noStrike" dirty="0">
                <a:solidFill>
                  <a:srgbClr val="D1D5DB"/>
                </a:solidFill>
                <a:effectLst/>
              </a:rPr>
              <a:t>The </a:t>
            </a:r>
            <a:r>
              <a:rPr lang="pl-PL" b="1" i="0" u="none" strike="noStrike" dirty="0" err="1">
                <a:solidFill>
                  <a:srgbClr val="D1D5DB"/>
                </a:solidFill>
                <a:effectLst/>
              </a:rPr>
              <a:t>diagnostic</a:t>
            </a:r>
            <a:r>
              <a:rPr lang="pl-PL" b="1" i="0" u="none" strike="noStrike" dirty="0">
                <a:solidFill>
                  <a:srgbClr val="D1D5DB"/>
                </a:solidFill>
                <a:effectLst/>
              </a:rPr>
              <a:t> </a:t>
            </a:r>
            <a:r>
              <a:rPr lang="pl-PL" b="1" i="0" u="none" strike="noStrike" dirty="0" err="1">
                <a:solidFill>
                  <a:srgbClr val="D1D5DB"/>
                </a:solidFill>
                <a:effectLst/>
              </a:rPr>
              <a:t>criteria</a:t>
            </a:r>
            <a:r>
              <a:rPr lang="pl-PL" b="1" i="0" u="none" strike="noStrike" dirty="0">
                <a:solidFill>
                  <a:srgbClr val="D1D5DB"/>
                </a:solidFill>
                <a:effectLst/>
              </a:rPr>
              <a:t> for </a:t>
            </a:r>
            <a:r>
              <a:rPr lang="pl-PL" b="1" i="0" u="none" strike="noStrike" dirty="0" err="1">
                <a:solidFill>
                  <a:srgbClr val="D1D5DB"/>
                </a:solidFill>
                <a:effectLst/>
              </a:rPr>
              <a:t>infantile</a:t>
            </a:r>
            <a:r>
              <a:rPr lang="pl-PL" b="1" i="0" u="none" strike="noStrike" dirty="0">
                <a:solidFill>
                  <a:srgbClr val="D1D5DB"/>
                </a:solidFill>
                <a:effectLst/>
              </a:rPr>
              <a:t> </a:t>
            </a:r>
            <a:r>
              <a:rPr lang="pl-PL" b="1" i="0" u="none" strike="noStrike" dirty="0" err="1">
                <a:solidFill>
                  <a:srgbClr val="D1D5DB"/>
                </a:solidFill>
                <a:effectLst/>
              </a:rPr>
              <a:t>colic</a:t>
            </a:r>
            <a:r>
              <a:rPr lang="pl-PL" b="1" i="0" u="none" strike="noStrike" dirty="0">
                <a:solidFill>
                  <a:srgbClr val="D1D5DB"/>
                </a:solidFill>
                <a:effectLst/>
              </a:rPr>
              <a:t> </a:t>
            </a:r>
            <a:r>
              <a:rPr lang="pl-PL" b="1" i="0" u="none" strike="noStrike" dirty="0" err="1">
                <a:solidFill>
                  <a:srgbClr val="D1D5DB"/>
                </a:solidFill>
                <a:effectLst/>
              </a:rPr>
              <a:t>include</a:t>
            </a:r>
            <a:r>
              <a:rPr lang="pl-PL" b="1" i="0" u="none" strike="noStrike" dirty="0">
                <a:solidFill>
                  <a:srgbClr val="D1D5DB"/>
                </a:solidFill>
                <a:effectLst/>
              </a:rPr>
              <a:t> </a:t>
            </a:r>
            <a:r>
              <a:rPr lang="pl-PL" b="1" i="0" u="none" strike="noStrike" dirty="0" err="1">
                <a:solidFill>
                  <a:srgbClr val="D1D5DB"/>
                </a:solidFill>
                <a:effectLst/>
              </a:rPr>
              <a:t>all</a:t>
            </a:r>
            <a:r>
              <a:rPr lang="pl-PL" b="1" i="0" u="none" strike="noStrike" dirty="0">
                <a:solidFill>
                  <a:srgbClr val="D1D5DB"/>
                </a:solidFill>
                <a:effectLst/>
              </a:rPr>
              <a:t> of the </a:t>
            </a:r>
            <a:r>
              <a:rPr lang="pl-PL" b="1" i="0" u="none" strike="noStrike" dirty="0" err="1">
                <a:solidFill>
                  <a:srgbClr val="D1D5DB"/>
                </a:solidFill>
                <a:effectLst/>
              </a:rPr>
              <a:t>following</a:t>
            </a:r>
            <a:r>
              <a:rPr lang="pl-PL" b="1" i="0" u="none" strike="noStrike" dirty="0">
                <a:solidFill>
                  <a:srgbClr val="D1D5DB"/>
                </a:solidFill>
                <a:effectLst/>
              </a:rPr>
              <a:t> </a:t>
            </a:r>
            <a:r>
              <a:rPr lang="pl-PL" b="1" i="0" u="none" strike="noStrike" dirty="0" err="1">
                <a:solidFill>
                  <a:srgbClr val="D1D5DB"/>
                </a:solidFill>
                <a:effectLst/>
              </a:rPr>
              <a:t>criteria</a:t>
            </a:r>
            <a:r>
              <a:rPr lang="pl-PL" b="1"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Symptoms</a:t>
            </a:r>
            <a:r>
              <a:rPr lang="pl-PL" b="0" i="0" u="none" strike="noStrike" dirty="0">
                <a:solidFill>
                  <a:srgbClr val="D1D5DB"/>
                </a:solidFill>
                <a:effectLst/>
              </a:rPr>
              <a:t> </a:t>
            </a:r>
            <a:r>
              <a:rPr lang="pl-PL" b="0" i="0" u="none" strike="noStrike" dirty="0" err="1">
                <a:solidFill>
                  <a:srgbClr val="D1D5DB"/>
                </a:solidFill>
                <a:effectLst/>
              </a:rPr>
              <a:t>appear</a:t>
            </a:r>
            <a:r>
              <a:rPr lang="pl-PL" b="0" i="0" u="none" strike="noStrike" dirty="0">
                <a:solidFill>
                  <a:srgbClr val="D1D5DB"/>
                </a:solidFill>
                <a:effectLst/>
              </a:rPr>
              <a:t> and </a:t>
            </a:r>
            <a:r>
              <a:rPr lang="pl-PL" b="0" i="0" u="none" strike="noStrike" dirty="0" err="1">
                <a:solidFill>
                  <a:srgbClr val="D1D5DB"/>
                </a:solidFill>
                <a:effectLst/>
              </a:rPr>
              <a:t>resolve</a:t>
            </a:r>
            <a:r>
              <a:rPr lang="pl-PL" b="0" i="0" u="none" strike="noStrike" dirty="0">
                <a:solidFill>
                  <a:srgbClr val="D1D5DB"/>
                </a:solidFill>
                <a:effectLst/>
              </a:rPr>
              <a:t> in a </a:t>
            </a:r>
            <a:r>
              <a:rPr lang="pl-PL" b="0" i="0" u="none" strike="noStrike" dirty="0" err="1">
                <a:solidFill>
                  <a:srgbClr val="D1D5DB"/>
                </a:solidFill>
                <a:effectLst/>
              </a:rPr>
              <a:t>child</a:t>
            </a:r>
            <a:r>
              <a:rPr lang="pl-PL" b="0" i="0" u="none" strike="noStrike" dirty="0">
                <a:solidFill>
                  <a:srgbClr val="D1D5DB"/>
                </a:solidFill>
                <a:effectLst/>
              </a:rPr>
              <a:t> </a:t>
            </a:r>
            <a:r>
              <a:rPr lang="pl-PL" b="0" i="0" u="none" strike="noStrike" dirty="0" err="1">
                <a:solidFill>
                  <a:srgbClr val="D1D5DB"/>
                </a:solidFill>
                <a:effectLst/>
              </a:rPr>
              <a:t>under</a:t>
            </a:r>
            <a:r>
              <a:rPr lang="pl-PL" b="0" i="0" u="none" strike="noStrike" dirty="0">
                <a:solidFill>
                  <a:srgbClr val="D1D5DB"/>
                </a:solidFill>
                <a:effectLst/>
              </a:rPr>
              <a:t> 5 </a:t>
            </a:r>
            <a:r>
              <a:rPr lang="pl-PL" b="0" i="0" u="none" strike="noStrike" dirty="0" err="1">
                <a:solidFill>
                  <a:srgbClr val="D1D5DB"/>
                </a:solidFill>
                <a:effectLst/>
              </a:rPr>
              <a:t>months</a:t>
            </a:r>
            <a:r>
              <a:rPr lang="pl-PL" b="0" i="0" u="none" strike="noStrike" dirty="0">
                <a:solidFill>
                  <a:srgbClr val="D1D5DB"/>
                </a:solidFill>
                <a:effectLst/>
              </a:rPr>
              <a:t> of </a:t>
            </a:r>
            <a:r>
              <a:rPr lang="pl-PL" b="0" i="0" u="none" strike="noStrike" dirty="0" err="1">
                <a:solidFill>
                  <a:srgbClr val="D1D5DB"/>
                </a:solidFill>
                <a:effectLst/>
              </a:rPr>
              <a:t>age</a:t>
            </a:r>
            <a:r>
              <a:rPr lang="pl-PL" b="0"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Recurrent</a:t>
            </a:r>
            <a:r>
              <a:rPr lang="pl-PL" b="0" i="0" u="none" strike="noStrike" dirty="0">
                <a:solidFill>
                  <a:srgbClr val="D1D5DB"/>
                </a:solidFill>
                <a:effectLst/>
              </a:rPr>
              <a:t> and </a:t>
            </a:r>
            <a:r>
              <a:rPr lang="pl-PL" b="0" i="0" u="none" strike="noStrike" dirty="0" err="1">
                <a:solidFill>
                  <a:srgbClr val="D1D5DB"/>
                </a:solidFill>
                <a:effectLst/>
              </a:rPr>
              <a:t>prolonged</a:t>
            </a:r>
            <a:r>
              <a:rPr lang="pl-PL" b="0" i="0" u="none" strike="noStrike" dirty="0">
                <a:solidFill>
                  <a:srgbClr val="D1D5DB"/>
                </a:solidFill>
                <a:effectLst/>
              </a:rPr>
              <a:t> </a:t>
            </a:r>
            <a:r>
              <a:rPr lang="pl-PL" b="0" i="0" u="none" strike="noStrike" dirty="0" err="1">
                <a:solidFill>
                  <a:srgbClr val="D1D5DB"/>
                </a:solidFill>
                <a:effectLst/>
              </a:rPr>
              <a:t>episodes</a:t>
            </a:r>
            <a:r>
              <a:rPr lang="pl-PL" b="0" i="0" u="none" strike="noStrike" dirty="0">
                <a:solidFill>
                  <a:srgbClr val="D1D5DB"/>
                </a:solidFill>
                <a:effectLst/>
              </a:rPr>
              <a:t> of </a:t>
            </a:r>
            <a:r>
              <a:rPr lang="pl-PL" b="0" i="0" u="none" strike="noStrike" dirty="0" err="1">
                <a:solidFill>
                  <a:srgbClr val="D1D5DB"/>
                </a:solidFill>
                <a:effectLst/>
              </a:rPr>
              <a:t>crying</a:t>
            </a:r>
            <a:r>
              <a:rPr lang="pl-PL" b="0" i="0" u="none" strike="noStrike" dirty="0">
                <a:solidFill>
                  <a:srgbClr val="D1D5DB"/>
                </a:solidFill>
                <a:effectLst/>
              </a:rPr>
              <a:t>, </a:t>
            </a:r>
            <a:r>
              <a:rPr lang="pl-PL" b="0" i="0" u="none" strike="noStrike" dirty="0" err="1">
                <a:solidFill>
                  <a:srgbClr val="D1D5DB"/>
                </a:solidFill>
                <a:effectLst/>
              </a:rPr>
              <a:t>grimacing</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irritability</a:t>
            </a:r>
            <a:r>
              <a:rPr lang="pl-PL" b="0" i="0" u="none" strike="noStrike" dirty="0">
                <a:solidFill>
                  <a:srgbClr val="D1D5DB"/>
                </a:solidFill>
                <a:effectLst/>
              </a:rPr>
              <a:t> in the infant, </a:t>
            </a:r>
            <a:r>
              <a:rPr lang="pl-PL" b="0" i="0" u="none" strike="noStrike" dirty="0" err="1">
                <a:solidFill>
                  <a:srgbClr val="D1D5DB"/>
                </a:solidFill>
                <a:effectLst/>
              </a:rPr>
              <a:t>beginning</a:t>
            </a:r>
            <a:r>
              <a:rPr lang="pl-PL" b="0" i="0" u="none" strike="noStrike" dirty="0">
                <a:solidFill>
                  <a:srgbClr val="D1D5DB"/>
                </a:solidFill>
                <a:effectLst/>
              </a:rPr>
              <a:t> </a:t>
            </a:r>
            <a:r>
              <a:rPr lang="pl-PL" b="0" i="0" u="none" strike="noStrike" dirty="0" err="1">
                <a:solidFill>
                  <a:srgbClr val="D1D5DB"/>
                </a:solidFill>
                <a:effectLst/>
              </a:rPr>
              <a:t>without</a:t>
            </a:r>
            <a:r>
              <a:rPr lang="pl-PL" b="0" i="0" u="none" strike="noStrike" dirty="0">
                <a:solidFill>
                  <a:srgbClr val="D1D5DB"/>
                </a:solidFill>
                <a:effectLst/>
              </a:rPr>
              <a:t> </a:t>
            </a:r>
            <a:r>
              <a:rPr lang="pl-PL" b="0" i="0" u="none" strike="noStrike" dirty="0" err="1">
                <a:solidFill>
                  <a:srgbClr val="D1D5DB"/>
                </a:solidFill>
                <a:effectLst/>
              </a:rPr>
              <a:t>apparent</a:t>
            </a:r>
            <a:r>
              <a:rPr lang="pl-PL" b="0" i="0" u="none" strike="noStrike" dirty="0">
                <a:solidFill>
                  <a:srgbClr val="D1D5DB"/>
                </a:solidFill>
                <a:effectLst/>
              </a:rPr>
              <a:t> </a:t>
            </a:r>
            <a:r>
              <a:rPr lang="pl-PL" b="0" i="0" u="none" strike="noStrike" dirty="0" err="1">
                <a:solidFill>
                  <a:srgbClr val="D1D5DB"/>
                </a:solidFill>
                <a:effectLst/>
              </a:rPr>
              <a:t>cause</a:t>
            </a:r>
            <a:r>
              <a:rPr lang="pl-PL" b="0" i="0" u="none" strike="noStrike" dirty="0">
                <a:solidFill>
                  <a:srgbClr val="D1D5DB"/>
                </a:solidFill>
                <a:effectLst/>
              </a:rPr>
              <a:t>, </a:t>
            </a:r>
            <a:r>
              <a:rPr lang="pl-PL" b="0" i="0" u="none" strike="noStrike" dirty="0" err="1">
                <a:solidFill>
                  <a:srgbClr val="D1D5DB"/>
                </a:solidFill>
                <a:effectLst/>
              </a:rPr>
              <a:t>which</a:t>
            </a:r>
            <a:r>
              <a:rPr lang="pl-PL" b="0" i="0" u="none" strike="noStrike" dirty="0">
                <a:solidFill>
                  <a:srgbClr val="D1D5DB"/>
                </a:solidFill>
                <a:effectLst/>
              </a:rPr>
              <a:t> </a:t>
            </a:r>
            <a:r>
              <a:rPr lang="pl-PL" b="0" i="0" u="none" strike="noStrike" dirty="0" err="1">
                <a:solidFill>
                  <a:srgbClr val="D1D5DB"/>
                </a:solidFill>
                <a:effectLst/>
              </a:rPr>
              <a:t>cannot</a:t>
            </a:r>
            <a:r>
              <a:rPr lang="pl-PL" b="0" i="0" u="none" strike="noStrike" dirty="0">
                <a:solidFill>
                  <a:srgbClr val="D1D5DB"/>
                </a:solidFill>
                <a:effectLst/>
              </a:rPr>
              <a:t> be </a:t>
            </a:r>
            <a:r>
              <a:rPr lang="pl-PL" b="0" i="0" u="none" strike="noStrike" dirty="0" err="1">
                <a:solidFill>
                  <a:srgbClr val="D1D5DB"/>
                </a:solidFill>
                <a:effectLst/>
              </a:rPr>
              <a:t>prevented</a:t>
            </a:r>
            <a:r>
              <a:rPr lang="pl-PL" b="0" i="0" u="none" strike="noStrike" dirty="0">
                <a:solidFill>
                  <a:srgbClr val="D1D5DB"/>
                </a:solidFill>
                <a:effectLst/>
              </a:rPr>
              <a:t> and </a:t>
            </a:r>
            <a:r>
              <a:rPr lang="pl-PL" b="0" i="0" u="none" strike="noStrike" dirty="0" err="1">
                <a:solidFill>
                  <a:srgbClr val="D1D5DB"/>
                </a:solidFill>
                <a:effectLst/>
              </a:rPr>
              <a:t>are</a:t>
            </a:r>
            <a:r>
              <a:rPr lang="pl-PL" b="0" i="0" u="none" strike="noStrike" dirty="0">
                <a:solidFill>
                  <a:srgbClr val="D1D5DB"/>
                </a:solidFill>
                <a:effectLst/>
              </a:rPr>
              <a:t> </a:t>
            </a:r>
            <a:r>
              <a:rPr lang="pl-PL" b="0" i="0" u="none" strike="noStrike" dirty="0" err="1">
                <a:solidFill>
                  <a:srgbClr val="D1D5DB"/>
                </a:solidFill>
                <a:effectLst/>
              </a:rPr>
              <a:t>difficult</a:t>
            </a:r>
            <a:r>
              <a:rPr lang="pl-PL" b="0" i="0" u="none" strike="noStrike" dirty="0">
                <a:solidFill>
                  <a:srgbClr val="D1D5DB"/>
                </a:solidFill>
                <a:effectLst/>
              </a:rPr>
              <a:t> to </a:t>
            </a:r>
            <a:r>
              <a:rPr lang="pl-PL" b="0" i="0" u="none" strike="noStrike" dirty="0" err="1">
                <a:solidFill>
                  <a:srgbClr val="D1D5DB"/>
                </a:solidFill>
                <a:effectLst/>
              </a:rPr>
              <a:t>soothe</a:t>
            </a:r>
            <a:r>
              <a:rPr lang="pl-PL" b="0"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Normal</a:t>
            </a:r>
            <a:r>
              <a:rPr lang="pl-PL" b="0" i="0" u="none" strike="noStrike" dirty="0">
                <a:solidFill>
                  <a:srgbClr val="D1D5DB"/>
                </a:solidFill>
                <a:effectLst/>
              </a:rPr>
              <a:t> </a:t>
            </a:r>
            <a:r>
              <a:rPr lang="pl-PL" b="0" i="0" u="none" strike="noStrike" dirty="0" err="1">
                <a:solidFill>
                  <a:srgbClr val="D1D5DB"/>
                </a:solidFill>
                <a:effectLst/>
              </a:rPr>
              <a:t>growth</a:t>
            </a:r>
            <a:r>
              <a:rPr lang="pl-PL" b="0" i="0" u="none" strike="noStrike" dirty="0">
                <a:solidFill>
                  <a:srgbClr val="D1D5DB"/>
                </a:solidFill>
                <a:effectLst/>
              </a:rPr>
              <a:t> and development of the </a:t>
            </a:r>
            <a:r>
              <a:rPr lang="pl-PL" b="0" i="0" u="none" strike="noStrike" dirty="0" err="1">
                <a:solidFill>
                  <a:srgbClr val="D1D5DB"/>
                </a:solidFill>
                <a:effectLst/>
              </a:rPr>
              <a:t>child</a:t>
            </a:r>
            <a:r>
              <a:rPr lang="pl-PL" b="0" i="0" u="none" strike="noStrike" dirty="0">
                <a:solidFill>
                  <a:srgbClr val="D1D5DB"/>
                </a:solidFill>
                <a:effectLst/>
              </a:rPr>
              <a:t>, </a:t>
            </a:r>
            <a:r>
              <a:rPr lang="pl-PL" b="0" i="0" u="none" strike="noStrike" dirty="0" err="1">
                <a:solidFill>
                  <a:srgbClr val="D1D5DB"/>
                </a:solidFill>
                <a:effectLst/>
              </a:rPr>
              <a:t>absence</a:t>
            </a:r>
            <a:r>
              <a:rPr lang="pl-PL" b="0" i="0" u="none" strike="noStrike" dirty="0">
                <a:solidFill>
                  <a:srgbClr val="D1D5DB"/>
                </a:solidFill>
                <a:effectLst/>
              </a:rPr>
              <a:t> of </a:t>
            </a:r>
            <a:r>
              <a:rPr lang="pl-PL" b="0" i="0" u="none" strike="noStrike" dirty="0" err="1">
                <a:solidFill>
                  <a:srgbClr val="D1D5DB"/>
                </a:solidFill>
                <a:effectLst/>
              </a:rPr>
              <a:t>fever</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other</a:t>
            </a:r>
            <a:r>
              <a:rPr lang="pl-PL" b="0" i="0" u="none" strike="noStrike" dirty="0">
                <a:solidFill>
                  <a:srgbClr val="D1D5DB"/>
                </a:solidFill>
                <a:effectLst/>
              </a:rPr>
              <a:t> </a:t>
            </a:r>
            <a:r>
              <a:rPr lang="pl-PL" b="0" i="0" u="none" strike="noStrike" dirty="0" err="1">
                <a:solidFill>
                  <a:srgbClr val="D1D5DB"/>
                </a:solidFill>
                <a:effectLst/>
              </a:rPr>
              <a:t>illnesses</a:t>
            </a:r>
            <a:r>
              <a:rPr lang="pl-PL" b="0" i="0" u="none" strike="noStrike" dirty="0">
                <a:solidFill>
                  <a:srgbClr val="D1D5DB"/>
                </a:solidFill>
                <a:effectLst/>
              </a:rPr>
              <a:t>.</a:t>
            </a:r>
          </a:p>
          <a:p>
            <a:pPr>
              <a:spcBef>
                <a:spcPts val="0"/>
              </a:spcBef>
            </a:pPr>
            <a:endParaRPr lang="pl-PL" dirty="0"/>
          </a:p>
        </p:txBody>
      </p:sp>
    </p:spTree>
    <p:extLst>
      <p:ext uri="{BB962C8B-B14F-4D97-AF65-F5344CB8AC3E}">
        <p14:creationId xmlns:p14="http://schemas.microsoft.com/office/powerpoint/2010/main" val="90722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08D3A3-DC7B-D66B-ED14-99EB060D3AFC}"/>
              </a:ext>
            </a:extLst>
          </p:cNvPr>
          <p:cNvSpPr>
            <a:spLocks noGrp="1"/>
          </p:cNvSpPr>
          <p:nvPr>
            <p:ph type="title"/>
          </p:nvPr>
        </p:nvSpPr>
        <p:spPr>
          <a:xfrm>
            <a:off x="2722644" y="252807"/>
            <a:ext cx="7958331" cy="1077229"/>
          </a:xfrm>
        </p:spPr>
        <p:txBody>
          <a:bodyPr>
            <a:normAutofit/>
          </a:bodyPr>
          <a:lstStyle/>
          <a:p>
            <a:r>
              <a:rPr lang="pl-PL" sz="3600" b="0" i="0" u="none" strike="noStrike" dirty="0" err="1">
                <a:solidFill>
                  <a:srgbClr val="D1D5DB"/>
                </a:solidFill>
                <a:effectLst/>
                <a:latin typeface="Söhne"/>
              </a:rPr>
              <a:t>Infantile</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colic</a:t>
            </a:r>
            <a:endParaRPr lang="pl-PL" sz="3600" dirty="0"/>
          </a:p>
        </p:txBody>
      </p:sp>
      <p:sp>
        <p:nvSpPr>
          <p:cNvPr id="3" name="Symbol zastępczy zawartości 2">
            <a:extLst>
              <a:ext uri="{FF2B5EF4-FFF2-40B4-BE49-F238E27FC236}">
                <a16:creationId xmlns:a16="http://schemas.microsoft.com/office/drawing/2014/main" id="{58F7E6A6-1C92-9C70-EB46-AA9F9818143E}"/>
              </a:ext>
            </a:extLst>
          </p:cNvPr>
          <p:cNvSpPr>
            <a:spLocks noGrp="1"/>
          </p:cNvSpPr>
          <p:nvPr>
            <p:ph idx="1"/>
          </p:nvPr>
        </p:nvSpPr>
        <p:spPr>
          <a:xfrm>
            <a:off x="1136073" y="1039092"/>
            <a:ext cx="9933709" cy="5915890"/>
          </a:xfrm>
        </p:spPr>
        <p:txBody>
          <a:bodyPr>
            <a:normAutofit fontScale="70000" lnSpcReduction="20000"/>
          </a:bodyPr>
          <a:lstStyle/>
          <a:p>
            <a:pPr marL="0" indent="0" algn="l">
              <a:buNone/>
            </a:pPr>
            <a:r>
              <a:rPr lang="pl-PL" sz="2600" b="1" i="0" u="none" strike="noStrike" dirty="0" err="1">
                <a:solidFill>
                  <a:srgbClr val="D1D5DB"/>
                </a:solidFill>
                <a:effectLst/>
              </a:rPr>
              <a:t>Differential</a:t>
            </a:r>
            <a:r>
              <a:rPr lang="pl-PL" sz="2600" b="1" i="0" u="none" strike="noStrike" dirty="0">
                <a:solidFill>
                  <a:srgbClr val="D1D5DB"/>
                </a:solidFill>
                <a:effectLst/>
              </a:rPr>
              <a:t> </a:t>
            </a:r>
            <a:r>
              <a:rPr lang="pl-PL" sz="2600" b="1" i="0" u="none" strike="noStrike" dirty="0" err="1">
                <a:solidFill>
                  <a:srgbClr val="D1D5DB"/>
                </a:solidFill>
                <a:effectLst/>
              </a:rPr>
              <a:t>diagnosis</a:t>
            </a:r>
            <a:r>
              <a:rPr lang="pl-PL" sz="2600" b="1" i="0" u="none" strike="noStrike" dirty="0">
                <a:solidFill>
                  <a:srgbClr val="D1D5DB"/>
                </a:solidFill>
                <a:effectLst/>
              </a:rPr>
              <a:t> </a:t>
            </a:r>
            <a:r>
              <a:rPr lang="pl-PL" sz="2600" b="0" i="0" u="none" strike="noStrike" dirty="0">
                <a:solidFill>
                  <a:srgbClr val="D1D5DB"/>
                </a:solidFill>
                <a:effectLst/>
              </a:rPr>
              <a:t>for </a:t>
            </a:r>
            <a:r>
              <a:rPr lang="pl-PL" sz="2600" b="0" i="0" u="none" strike="noStrike" dirty="0" err="1">
                <a:solidFill>
                  <a:srgbClr val="D1D5DB"/>
                </a:solidFill>
                <a:effectLst/>
              </a:rPr>
              <a:t>infantile</a:t>
            </a:r>
            <a:r>
              <a:rPr lang="pl-PL" sz="2600" b="0" i="0" u="none" strike="noStrike" dirty="0">
                <a:solidFill>
                  <a:srgbClr val="D1D5DB"/>
                </a:solidFill>
                <a:effectLst/>
              </a:rPr>
              <a:t> </a:t>
            </a:r>
            <a:r>
              <a:rPr lang="pl-PL" sz="2600" b="0" i="0" u="none" strike="noStrike" dirty="0" err="1">
                <a:solidFill>
                  <a:srgbClr val="D1D5DB"/>
                </a:solidFill>
                <a:effectLst/>
              </a:rPr>
              <a:t>colic</a:t>
            </a:r>
            <a:r>
              <a:rPr lang="pl-PL" sz="2600" b="0" i="0" u="none" strike="noStrike" dirty="0">
                <a:solidFill>
                  <a:srgbClr val="D1D5DB"/>
                </a:solidFill>
                <a:effectLst/>
              </a:rPr>
              <a:t> </a:t>
            </a:r>
            <a:r>
              <a:rPr lang="pl-PL" sz="2600" b="0" i="0" u="none" strike="noStrike" dirty="0" err="1">
                <a:solidFill>
                  <a:srgbClr val="D1D5DB"/>
                </a:solidFill>
                <a:effectLst/>
              </a:rPr>
              <a:t>involves</a:t>
            </a:r>
            <a:r>
              <a:rPr lang="pl-PL" sz="2600" b="0" i="0" u="none" strike="noStrike" dirty="0">
                <a:solidFill>
                  <a:srgbClr val="D1D5DB"/>
                </a:solidFill>
                <a:effectLst/>
              </a:rPr>
              <a:t> </a:t>
            </a:r>
            <a:r>
              <a:rPr lang="pl-PL" sz="2600" b="0" i="0" u="none" strike="noStrike" dirty="0" err="1">
                <a:solidFill>
                  <a:srgbClr val="D1D5DB"/>
                </a:solidFill>
                <a:effectLst/>
              </a:rPr>
              <a:t>considering</a:t>
            </a:r>
            <a:r>
              <a:rPr lang="pl-PL" sz="2600" b="0" i="0" u="none" strike="noStrike" dirty="0">
                <a:solidFill>
                  <a:srgbClr val="D1D5DB"/>
                </a:solidFill>
                <a:effectLst/>
              </a:rPr>
              <a:t> </a:t>
            </a:r>
            <a:r>
              <a:rPr lang="pl-PL" sz="2600" b="0" i="0" u="none" strike="noStrike" dirty="0" err="1">
                <a:solidFill>
                  <a:srgbClr val="D1D5DB"/>
                </a:solidFill>
                <a:effectLst/>
              </a:rPr>
              <a:t>various</a:t>
            </a:r>
            <a:r>
              <a:rPr lang="pl-PL" sz="2600" b="0" i="0" u="none" strike="noStrike" dirty="0">
                <a:solidFill>
                  <a:srgbClr val="D1D5DB"/>
                </a:solidFill>
                <a:effectLst/>
              </a:rPr>
              <a:t> </a:t>
            </a:r>
            <a:r>
              <a:rPr lang="pl-PL" sz="2600" b="0" i="0" u="none" strike="noStrike" dirty="0" err="1">
                <a:solidFill>
                  <a:srgbClr val="D1D5DB"/>
                </a:solidFill>
                <a:effectLst/>
              </a:rPr>
              <a:t>conditions</a:t>
            </a:r>
            <a:r>
              <a:rPr lang="pl-PL" sz="2600" b="0" i="0" u="none" strike="noStrike" dirty="0">
                <a:solidFill>
                  <a:srgbClr val="D1D5DB"/>
                </a:solidFill>
                <a:effectLst/>
              </a:rPr>
              <a:t> </a:t>
            </a:r>
            <a:r>
              <a:rPr lang="pl-PL" sz="2600" b="0" i="0" u="none" strike="noStrike" dirty="0" err="1">
                <a:solidFill>
                  <a:srgbClr val="D1D5DB"/>
                </a:solidFill>
                <a:effectLst/>
              </a:rPr>
              <a:t>that</a:t>
            </a:r>
            <a:r>
              <a:rPr lang="pl-PL" sz="2600" b="0" i="0" u="none" strike="noStrike" dirty="0">
                <a:solidFill>
                  <a:srgbClr val="D1D5DB"/>
                </a:solidFill>
                <a:effectLst/>
              </a:rPr>
              <a:t> </a:t>
            </a:r>
            <a:r>
              <a:rPr lang="pl-PL" sz="2600" b="0" i="0" u="none" strike="noStrike" dirty="0" err="1">
                <a:solidFill>
                  <a:srgbClr val="D1D5DB"/>
                </a:solidFill>
                <a:effectLst/>
              </a:rPr>
              <a:t>may</a:t>
            </a:r>
            <a:r>
              <a:rPr lang="pl-PL" sz="2600" b="0" i="0" u="none" strike="noStrike" dirty="0">
                <a:solidFill>
                  <a:srgbClr val="D1D5DB"/>
                </a:solidFill>
                <a:effectLst/>
              </a:rPr>
              <a:t> </a:t>
            </a:r>
            <a:r>
              <a:rPr lang="pl-PL" sz="2600" b="0" i="0" u="none" strike="noStrike" dirty="0" err="1">
                <a:solidFill>
                  <a:srgbClr val="D1D5DB"/>
                </a:solidFill>
                <a:effectLst/>
              </a:rPr>
              <a:t>present</a:t>
            </a:r>
            <a:r>
              <a:rPr lang="pl-PL" sz="2600" b="0" i="0" u="none" strike="noStrike" dirty="0">
                <a:solidFill>
                  <a:srgbClr val="D1D5DB"/>
                </a:solidFill>
                <a:effectLst/>
              </a:rPr>
              <a:t> with </a:t>
            </a:r>
            <a:r>
              <a:rPr lang="pl-PL" sz="2600" b="0" i="0" u="none" strike="noStrike" dirty="0" err="1">
                <a:solidFill>
                  <a:srgbClr val="D1D5DB"/>
                </a:solidFill>
                <a:effectLst/>
              </a:rPr>
              <a:t>similar</a:t>
            </a:r>
            <a:r>
              <a:rPr lang="pl-PL" sz="2600" b="0" i="0" u="none" strike="noStrike" dirty="0">
                <a:solidFill>
                  <a:srgbClr val="D1D5DB"/>
                </a:solidFill>
                <a:effectLst/>
              </a:rPr>
              <a:t> </a:t>
            </a:r>
            <a:r>
              <a:rPr lang="pl-PL" sz="2600" b="0" i="0" u="none" strike="noStrike" dirty="0" err="1">
                <a:solidFill>
                  <a:srgbClr val="D1D5DB"/>
                </a:solidFill>
                <a:effectLst/>
              </a:rPr>
              <a:t>symptoms</a:t>
            </a:r>
            <a:r>
              <a:rPr lang="pl-PL" sz="2600" b="0" i="0" u="none" strike="noStrike" dirty="0">
                <a:solidFill>
                  <a:srgbClr val="D1D5DB"/>
                </a:solidFill>
                <a:effectLst/>
              </a:rPr>
              <a:t>. Here </a:t>
            </a:r>
            <a:r>
              <a:rPr lang="pl-PL" sz="2600" b="0" i="0" u="none" strike="noStrike" dirty="0" err="1">
                <a:solidFill>
                  <a:srgbClr val="D1D5DB"/>
                </a:solidFill>
                <a:effectLst/>
              </a:rPr>
              <a:t>are</a:t>
            </a:r>
            <a:r>
              <a:rPr lang="pl-PL" sz="2600" b="0" i="0" u="none" strike="noStrike" dirty="0">
                <a:solidFill>
                  <a:srgbClr val="D1D5DB"/>
                </a:solidFill>
                <a:effectLst/>
              </a:rPr>
              <a:t> </a:t>
            </a:r>
            <a:r>
              <a:rPr lang="pl-PL" sz="2600" b="0" i="0" u="none" strike="noStrike" dirty="0" err="1">
                <a:solidFill>
                  <a:srgbClr val="D1D5DB"/>
                </a:solidFill>
                <a:effectLst/>
              </a:rPr>
              <a:t>some</a:t>
            </a:r>
            <a:r>
              <a:rPr lang="pl-PL" sz="2600" b="0" i="0" u="none" strike="noStrike" dirty="0">
                <a:solidFill>
                  <a:srgbClr val="D1D5DB"/>
                </a:solidFill>
                <a:effectLst/>
              </a:rPr>
              <a:t> of the </a:t>
            </a:r>
            <a:r>
              <a:rPr lang="pl-PL" sz="2600" b="0" i="0" u="none" strike="noStrike" dirty="0" err="1">
                <a:solidFill>
                  <a:srgbClr val="D1D5DB"/>
                </a:solidFill>
                <a:effectLst/>
              </a:rPr>
              <a:t>conditions</a:t>
            </a:r>
            <a:r>
              <a:rPr lang="pl-PL" sz="2600" b="0" i="0" u="none" strike="noStrike" dirty="0">
                <a:solidFill>
                  <a:srgbClr val="D1D5DB"/>
                </a:solidFill>
                <a:effectLst/>
              </a:rPr>
              <a:t> to </a:t>
            </a:r>
            <a:r>
              <a:rPr lang="pl-PL" sz="2600" b="0" i="0" u="none" strike="noStrike" dirty="0" err="1">
                <a:solidFill>
                  <a:srgbClr val="D1D5DB"/>
                </a:solidFill>
                <a:effectLst/>
              </a:rPr>
              <a:t>differentiate</a:t>
            </a:r>
            <a:r>
              <a:rPr lang="pl-PL" sz="2600" b="0" i="0" u="none" strike="noStrike" dirty="0">
                <a:solidFill>
                  <a:srgbClr val="D1D5DB"/>
                </a:solidFill>
                <a:effectLst/>
              </a:rPr>
              <a:t> from </a:t>
            </a:r>
            <a:r>
              <a:rPr lang="pl-PL" sz="2600" b="0" i="0" u="none" strike="noStrike" dirty="0" err="1">
                <a:solidFill>
                  <a:srgbClr val="D1D5DB"/>
                </a:solidFill>
                <a:effectLst/>
              </a:rPr>
              <a:t>infantile</a:t>
            </a:r>
            <a:r>
              <a:rPr lang="pl-PL" sz="2600" b="0" i="0" u="none" strike="noStrike" dirty="0">
                <a:solidFill>
                  <a:srgbClr val="D1D5DB"/>
                </a:solidFill>
                <a:effectLst/>
              </a:rPr>
              <a:t> </a:t>
            </a:r>
            <a:r>
              <a:rPr lang="pl-PL" sz="2600" b="0" i="0" u="none" strike="noStrike" dirty="0" err="1">
                <a:solidFill>
                  <a:srgbClr val="D1D5DB"/>
                </a:solidFill>
                <a:effectLst/>
              </a:rPr>
              <a:t>colic</a:t>
            </a:r>
            <a:r>
              <a:rPr lang="pl-PL" sz="2600" b="0" i="0" u="none" strike="noStrike" dirty="0">
                <a:solidFill>
                  <a:srgbClr val="D1D5DB"/>
                </a:solidFill>
                <a:effectLst/>
              </a:rPr>
              <a:t>:</a:t>
            </a:r>
          </a:p>
          <a:p>
            <a:pPr algn="l">
              <a:buFont typeface="+mj-lt"/>
              <a:buAutoNum type="arabicPeriod"/>
            </a:pPr>
            <a:r>
              <a:rPr lang="pl-PL" sz="2600" b="1" i="0" u="none" strike="noStrike" dirty="0" err="1">
                <a:solidFill>
                  <a:srgbClr val="D1D5DB"/>
                </a:solidFill>
                <a:effectLst/>
              </a:rPr>
              <a:t>Acute</a:t>
            </a:r>
            <a:r>
              <a:rPr lang="pl-PL" sz="2600" b="1" i="0" u="none" strike="noStrike" dirty="0">
                <a:solidFill>
                  <a:srgbClr val="D1D5DB"/>
                </a:solidFill>
                <a:effectLst/>
              </a:rPr>
              <a:t> </a:t>
            </a:r>
            <a:r>
              <a:rPr lang="pl-PL" sz="2600" b="1" i="0" u="none" strike="noStrike" dirty="0" err="1">
                <a:solidFill>
                  <a:srgbClr val="D1D5DB"/>
                </a:solidFill>
                <a:effectLst/>
              </a:rPr>
              <a:t>Otitis</a:t>
            </a:r>
            <a:r>
              <a:rPr lang="pl-PL" sz="2600" b="1" i="0" u="none" strike="noStrike" dirty="0">
                <a:solidFill>
                  <a:srgbClr val="D1D5DB"/>
                </a:solidFill>
                <a:effectLst/>
              </a:rPr>
              <a:t> Media (Middle </a:t>
            </a:r>
            <a:r>
              <a:rPr lang="pl-PL" sz="2600" b="1" i="0" u="none" strike="noStrike" dirty="0" err="1">
                <a:solidFill>
                  <a:srgbClr val="D1D5DB"/>
                </a:solidFill>
                <a:effectLst/>
              </a:rPr>
              <a:t>Ear</a:t>
            </a:r>
            <a:r>
              <a:rPr lang="pl-PL" sz="2600" b="1" i="0" u="none" strike="noStrike" dirty="0">
                <a:solidFill>
                  <a:srgbClr val="D1D5DB"/>
                </a:solidFill>
                <a:effectLst/>
              </a:rPr>
              <a:t> </a:t>
            </a:r>
            <a:r>
              <a:rPr lang="pl-PL" sz="2600" b="1" i="0" u="none" strike="noStrike" dirty="0" err="1">
                <a:solidFill>
                  <a:srgbClr val="D1D5DB"/>
                </a:solidFill>
                <a:effectLst/>
              </a:rPr>
              <a:t>Infection</a:t>
            </a:r>
            <a:r>
              <a:rPr lang="pl-PL" sz="2600" b="1" i="0" u="none" strike="noStrike" dirty="0">
                <a:solidFill>
                  <a:srgbClr val="D1D5DB"/>
                </a:solidFill>
                <a:effectLst/>
              </a:rPr>
              <a:t>):</a:t>
            </a:r>
            <a:r>
              <a:rPr lang="pl-PL" sz="2600" b="0" i="0" u="none" strike="noStrike" dirty="0">
                <a:solidFill>
                  <a:srgbClr val="D1D5DB"/>
                </a:solidFill>
                <a:effectLst/>
              </a:rPr>
              <a:t> </a:t>
            </a:r>
            <a:r>
              <a:rPr lang="pl-PL" sz="2600" b="0" i="0" u="none" strike="noStrike" dirty="0" err="1">
                <a:solidFill>
                  <a:srgbClr val="D1D5DB"/>
                </a:solidFill>
                <a:effectLst/>
              </a:rPr>
              <a:t>Ear</a:t>
            </a:r>
            <a:r>
              <a:rPr lang="pl-PL" sz="2600" b="0" i="0" u="none" strike="noStrike" dirty="0">
                <a:solidFill>
                  <a:srgbClr val="D1D5DB"/>
                </a:solidFill>
                <a:effectLst/>
              </a:rPr>
              <a:t> </a:t>
            </a:r>
            <a:r>
              <a:rPr lang="pl-PL" sz="2600" b="0" i="0" u="none" strike="noStrike" dirty="0" err="1">
                <a:solidFill>
                  <a:srgbClr val="D1D5DB"/>
                </a:solidFill>
                <a:effectLst/>
              </a:rPr>
              <a:t>pain</a:t>
            </a:r>
            <a:r>
              <a:rPr lang="pl-PL" sz="2600" b="0" i="0" u="none" strike="noStrike" dirty="0">
                <a:solidFill>
                  <a:srgbClr val="D1D5DB"/>
                </a:solidFill>
                <a:effectLst/>
              </a:rPr>
              <a:t> </a:t>
            </a:r>
            <a:r>
              <a:rPr lang="pl-PL" sz="2600" b="0" i="0" u="none" strike="noStrike" dirty="0" err="1">
                <a:solidFill>
                  <a:srgbClr val="D1D5DB"/>
                </a:solidFill>
                <a:effectLst/>
              </a:rPr>
              <a:t>can</a:t>
            </a:r>
            <a:r>
              <a:rPr lang="pl-PL" sz="2600" b="0" i="0" u="none" strike="noStrike" dirty="0">
                <a:solidFill>
                  <a:srgbClr val="D1D5DB"/>
                </a:solidFill>
                <a:effectLst/>
              </a:rPr>
              <a:t> </a:t>
            </a:r>
            <a:r>
              <a:rPr lang="pl-PL" sz="2600" b="0" i="0" u="none" strike="noStrike" dirty="0" err="1">
                <a:solidFill>
                  <a:srgbClr val="D1D5DB"/>
                </a:solidFill>
                <a:effectLst/>
              </a:rPr>
              <a:t>cause</a:t>
            </a:r>
            <a:r>
              <a:rPr lang="pl-PL" sz="2600" b="0" i="0" u="none" strike="noStrike" dirty="0">
                <a:solidFill>
                  <a:srgbClr val="D1D5DB"/>
                </a:solidFill>
                <a:effectLst/>
              </a:rPr>
              <a:t> </a:t>
            </a:r>
            <a:r>
              <a:rPr lang="pl-PL" sz="2600" b="0" i="0" u="none" strike="noStrike" dirty="0" err="1">
                <a:solidFill>
                  <a:srgbClr val="D1D5DB"/>
                </a:solidFill>
                <a:effectLst/>
              </a:rPr>
              <a:t>irritability</a:t>
            </a:r>
            <a:r>
              <a:rPr lang="pl-PL" sz="2600" b="0" i="0" u="none" strike="noStrike" dirty="0">
                <a:solidFill>
                  <a:srgbClr val="D1D5DB"/>
                </a:solidFill>
                <a:effectLst/>
              </a:rPr>
              <a:t> and </a:t>
            </a:r>
            <a:r>
              <a:rPr lang="pl-PL" sz="2600" b="0" i="0" u="none" strike="noStrike" dirty="0" err="1">
                <a:solidFill>
                  <a:srgbClr val="D1D5DB"/>
                </a:solidFill>
                <a:effectLst/>
              </a:rPr>
              <a:t>crying</a:t>
            </a:r>
            <a:r>
              <a:rPr lang="pl-PL" sz="2600" b="0" i="0" u="none" strike="noStrike" dirty="0">
                <a:solidFill>
                  <a:srgbClr val="D1D5DB"/>
                </a:solidFill>
                <a:effectLst/>
              </a:rPr>
              <a:t> in </a:t>
            </a:r>
            <a:r>
              <a:rPr lang="pl-PL" sz="2600" b="0" i="0" u="none" strike="noStrike" dirty="0" err="1">
                <a:solidFill>
                  <a:srgbClr val="D1D5DB"/>
                </a:solidFill>
                <a:effectLst/>
              </a:rPr>
              <a:t>infants</a:t>
            </a:r>
            <a:r>
              <a:rPr lang="pl-PL" sz="2600" b="0" i="0" u="none" strike="noStrike" dirty="0">
                <a:solidFill>
                  <a:srgbClr val="D1D5DB"/>
                </a:solidFill>
                <a:effectLst/>
              </a:rPr>
              <a:t>.</a:t>
            </a:r>
          </a:p>
          <a:p>
            <a:pPr algn="l">
              <a:buFont typeface="+mj-lt"/>
              <a:buAutoNum type="arabicPeriod"/>
            </a:pPr>
            <a:r>
              <a:rPr lang="pl-PL" sz="2600" b="1" i="0" u="none" strike="noStrike" dirty="0" err="1">
                <a:solidFill>
                  <a:srgbClr val="D1D5DB"/>
                </a:solidFill>
                <a:effectLst/>
              </a:rPr>
              <a:t>Urinary</a:t>
            </a:r>
            <a:r>
              <a:rPr lang="pl-PL" sz="2600" b="1" i="0" u="none" strike="noStrike" dirty="0">
                <a:solidFill>
                  <a:srgbClr val="D1D5DB"/>
                </a:solidFill>
                <a:effectLst/>
              </a:rPr>
              <a:t> </a:t>
            </a:r>
            <a:r>
              <a:rPr lang="pl-PL" sz="2600" b="1" i="0" u="none" strike="noStrike" dirty="0" err="1">
                <a:solidFill>
                  <a:srgbClr val="D1D5DB"/>
                </a:solidFill>
                <a:effectLst/>
              </a:rPr>
              <a:t>Tract</a:t>
            </a:r>
            <a:r>
              <a:rPr lang="pl-PL" sz="2600" b="1" i="0" u="none" strike="noStrike" dirty="0">
                <a:solidFill>
                  <a:srgbClr val="D1D5DB"/>
                </a:solidFill>
                <a:effectLst/>
              </a:rPr>
              <a:t> </a:t>
            </a:r>
            <a:r>
              <a:rPr lang="pl-PL" sz="2600" b="1" i="0" u="none" strike="noStrike" dirty="0" err="1">
                <a:solidFill>
                  <a:srgbClr val="D1D5DB"/>
                </a:solidFill>
                <a:effectLst/>
              </a:rPr>
              <a:t>Infection</a:t>
            </a:r>
            <a:r>
              <a:rPr lang="pl-PL" sz="2600" b="1" i="0" u="none" strike="noStrike" dirty="0">
                <a:solidFill>
                  <a:srgbClr val="D1D5DB"/>
                </a:solidFill>
                <a:effectLst/>
              </a:rPr>
              <a:t> (UTI):</a:t>
            </a:r>
            <a:r>
              <a:rPr lang="pl-PL" sz="2600" b="0" i="0" u="none" strike="noStrike" dirty="0">
                <a:solidFill>
                  <a:srgbClr val="D1D5DB"/>
                </a:solidFill>
                <a:effectLst/>
              </a:rPr>
              <a:t> </a:t>
            </a:r>
            <a:r>
              <a:rPr lang="pl-PL" sz="2600" b="0" i="0" u="none" strike="noStrike" dirty="0" err="1">
                <a:solidFill>
                  <a:srgbClr val="D1D5DB"/>
                </a:solidFill>
                <a:effectLst/>
              </a:rPr>
              <a:t>UTIs</a:t>
            </a:r>
            <a:r>
              <a:rPr lang="pl-PL" sz="2600" b="0" i="0" u="none" strike="noStrike" dirty="0">
                <a:solidFill>
                  <a:srgbClr val="D1D5DB"/>
                </a:solidFill>
                <a:effectLst/>
              </a:rPr>
              <a:t> </a:t>
            </a:r>
            <a:r>
              <a:rPr lang="pl-PL" sz="2600" b="0" i="0" u="none" strike="noStrike" dirty="0" err="1">
                <a:solidFill>
                  <a:srgbClr val="D1D5DB"/>
                </a:solidFill>
                <a:effectLst/>
              </a:rPr>
              <a:t>can</a:t>
            </a:r>
            <a:r>
              <a:rPr lang="pl-PL" sz="2600" b="0" i="0" u="none" strike="noStrike" dirty="0">
                <a:solidFill>
                  <a:srgbClr val="D1D5DB"/>
                </a:solidFill>
                <a:effectLst/>
              </a:rPr>
              <a:t> </a:t>
            </a:r>
            <a:r>
              <a:rPr lang="pl-PL" sz="2600" b="0" i="0" u="none" strike="noStrike" dirty="0" err="1">
                <a:solidFill>
                  <a:srgbClr val="D1D5DB"/>
                </a:solidFill>
                <a:effectLst/>
              </a:rPr>
              <a:t>cause</a:t>
            </a:r>
            <a:r>
              <a:rPr lang="pl-PL" sz="2600" b="0" i="0" u="none" strike="noStrike" dirty="0">
                <a:solidFill>
                  <a:srgbClr val="D1D5DB"/>
                </a:solidFill>
                <a:effectLst/>
              </a:rPr>
              <a:t> </a:t>
            </a:r>
            <a:r>
              <a:rPr lang="pl-PL" sz="2600" b="0" i="0" u="none" strike="noStrike" dirty="0" err="1">
                <a:solidFill>
                  <a:srgbClr val="D1D5DB"/>
                </a:solidFill>
                <a:effectLst/>
              </a:rPr>
              <a:t>discomfort</a:t>
            </a:r>
            <a:r>
              <a:rPr lang="pl-PL" sz="2600" b="0" i="0" u="none" strike="noStrike" dirty="0">
                <a:solidFill>
                  <a:srgbClr val="D1D5DB"/>
                </a:solidFill>
                <a:effectLst/>
              </a:rPr>
              <a:t> and </a:t>
            </a:r>
            <a:r>
              <a:rPr lang="pl-PL" sz="2600" b="0" i="0" u="none" strike="noStrike" dirty="0" err="1">
                <a:solidFill>
                  <a:srgbClr val="D1D5DB"/>
                </a:solidFill>
                <a:effectLst/>
              </a:rPr>
              <a:t>irritability</a:t>
            </a:r>
            <a:r>
              <a:rPr lang="pl-PL" sz="2600" b="0" i="0" u="none" strike="noStrike" dirty="0">
                <a:solidFill>
                  <a:srgbClr val="D1D5DB"/>
                </a:solidFill>
                <a:effectLst/>
              </a:rPr>
              <a:t> in </a:t>
            </a:r>
            <a:r>
              <a:rPr lang="pl-PL" sz="2600" b="0" i="0" u="none" strike="noStrike" dirty="0" err="1">
                <a:solidFill>
                  <a:srgbClr val="D1D5DB"/>
                </a:solidFill>
                <a:effectLst/>
              </a:rPr>
              <a:t>infants</a:t>
            </a:r>
            <a:r>
              <a:rPr lang="pl-PL" sz="2600" b="0" i="0" u="none" strike="noStrike" dirty="0">
                <a:solidFill>
                  <a:srgbClr val="D1D5DB"/>
                </a:solidFill>
                <a:effectLst/>
              </a:rPr>
              <a:t>.</a:t>
            </a:r>
          </a:p>
          <a:p>
            <a:pPr algn="l">
              <a:buFont typeface="+mj-lt"/>
              <a:buAutoNum type="arabicPeriod"/>
            </a:pPr>
            <a:r>
              <a:rPr lang="pl-PL" sz="2600" b="1" i="0" u="none" strike="noStrike" dirty="0" err="1">
                <a:solidFill>
                  <a:srgbClr val="D1D5DB"/>
                </a:solidFill>
                <a:effectLst/>
              </a:rPr>
              <a:t>Gastroesophageal</a:t>
            </a:r>
            <a:r>
              <a:rPr lang="pl-PL" sz="2600" b="1" i="0" u="none" strike="noStrike" dirty="0">
                <a:solidFill>
                  <a:srgbClr val="D1D5DB"/>
                </a:solidFill>
                <a:effectLst/>
              </a:rPr>
              <a:t> </a:t>
            </a:r>
            <a:r>
              <a:rPr lang="pl-PL" sz="2600" b="1" i="0" u="none" strike="noStrike" dirty="0" err="1">
                <a:solidFill>
                  <a:srgbClr val="D1D5DB"/>
                </a:solidFill>
                <a:effectLst/>
              </a:rPr>
              <a:t>Reflux</a:t>
            </a:r>
            <a:r>
              <a:rPr lang="pl-PL" sz="2600" b="1" i="0" u="none" strike="noStrike" dirty="0">
                <a:solidFill>
                  <a:srgbClr val="D1D5DB"/>
                </a:solidFill>
                <a:effectLst/>
              </a:rPr>
              <a:t> </a:t>
            </a:r>
            <a:r>
              <a:rPr lang="pl-PL" sz="2600" b="1" i="0" u="none" strike="noStrike" dirty="0" err="1">
                <a:solidFill>
                  <a:srgbClr val="D1D5DB"/>
                </a:solidFill>
                <a:effectLst/>
              </a:rPr>
              <a:t>Disease</a:t>
            </a:r>
            <a:r>
              <a:rPr lang="pl-PL" sz="2600" b="1" i="0" u="none" strike="noStrike" dirty="0">
                <a:solidFill>
                  <a:srgbClr val="D1D5DB"/>
                </a:solidFill>
                <a:effectLst/>
              </a:rPr>
              <a:t> (GERD):</a:t>
            </a:r>
            <a:r>
              <a:rPr lang="pl-PL" sz="2600" b="0" i="0" u="none" strike="noStrike" dirty="0">
                <a:solidFill>
                  <a:srgbClr val="D1D5DB"/>
                </a:solidFill>
                <a:effectLst/>
              </a:rPr>
              <a:t> GERD </a:t>
            </a:r>
            <a:r>
              <a:rPr lang="pl-PL" sz="2600" b="0" i="0" u="none" strike="noStrike" dirty="0" err="1">
                <a:solidFill>
                  <a:srgbClr val="D1D5DB"/>
                </a:solidFill>
                <a:effectLst/>
              </a:rPr>
              <a:t>may</a:t>
            </a:r>
            <a:r>
              <a:rPr lang="pl-PL" sz="2600" b="0" i="0" u="none" strike="noStrike" dirty="0">
                <a:solidFill>
                  <a:srgbClr val="D1D5DB"/>
                </a:solidFill>
                <a:effectLst/>
              </a:rPr>
              <a:t> </a:t>
            </a:r>
            <a:r>
              <a:rPr lang="pl-PL" sz="2600" b="0" i="0" u="none" strike="noStrike" dirty="0" err="1">
                <a:solidFill>
                  <a:srgbClr val="D1D5DB"/>
                </a:solidFill>
                <a:effectLst/>
              </a:rPr>
              <a:t>lead</a:t>
            </a:r>
            <a:r>
              <a:rPr lang="pl-PL" sz="2600" b="0" i="0" u="none" strike="noStrike" dirty="0">
                <a:solidFill>
                  <a:srgbClr val="D1D5DB"/>
                </a:solidFill>
                <a:effectLst/>
              </a:rPr>
              <a:t> to </a:t>
            </a:r>
            <a:r>
              <a:rPr lang="pl-PL" sz="2600" b="0" i="0" u="none" strike="noStrike" dirty="0" err="1">
                <a:solidFill>
                  <a:srgbClr val="D1D5DB"/>
                </a:solidFill>
                <a:effectLst/>
              </a:rPr>
              <a:t>regurgitation</a:t>
            </a:r>
            <a:r>
              <a:rPr lang="pl-PL" sz="2600" b="0" i="0" u="none" strike="noStrike" dirty="0">
                <a:solidFill>
                  <a:srgbClr val="D1D5DB"/>
                </a:solidFill>
                <a:effectLst/>
              </a:rPr>
              <a:t>, </a:t>
            </a:r>
            <a:r>
              <a:rPr lang="pl-PL" sz="2600" b="0" i="0" u="none" strike="noStrike" dirty="0" err="1">
                <a:solidFill>
                  <a:srgbClr val="D1D5DB"/>
                </a:solidFill>
                <a:effectLst/>
              </a:rPr>
              <a:t>discomfort</a:t>
            </a:r>
            <a:r>
              <a:rPr lang="pl-PL" sz="2600" b="0" i="0" u="none" strike="noStrike" dirty="0">
                <a:solidFill>
                  <a:srgbClr val="D1D5DB"/>
                </a:solidFill>
                <a:effectLst/>
              </a:rPr>
              <a:t>, and </a:t>
            </a:r>
            <a:r>
              <a:rPr lang="pl-PL" sz="2600" b="0" i="0" u="none" strike="noStrike" dirty="0" err="1">
                <a:solidFill>
                  <a:srgbClr val="D1D5DB"/>
                </a:solidFill>
                <a:effectLst/>
              </a:rPr>
              <a:t>crying</a:t>
            </a:r>
            <a:r>
              <a:rPr lang="pl-PL" sz="2600" b="0" i="0" u="none" strike="noStrike" dirty="0">
                <a:solidFill>
                  <a:srgbClr val="D1D5DB"/>
                </a:solidFill>
                <a:effectLst/>
              </a:rPr>
              <a:t> in </a:t>
            </a:r>
            <a:r>
              <a:rPr lang="pl-PL" sz="2600" b="0" i="0" u="none" strike="noStrike" dirty="0" err="1">
                <a:solidFill>
                  <a:srgbClr val="D1D5DB"/>
                </a:solidFill>
                <a:effectLst/>
              </a:rPr>
              <a:t>infants</a:t>
            </a:r>
            <a:r>
              <a:rPr lang="pl-PL" sz="2600" b="0" i="0" u="none" strike="noStrike" dirty="0">
                <a:solidFill>
                  <a:srgbClr val="D1D5DB"/>
                </a:solidFill>
                <a:effectLst/>
              </a:rPr>
              <a:t>.</a:t>
            </a:r>
          </a:p>
          <a:p>
            <a:pPr algn="l">
              <a:buFont typeface="+mj-lt"/>
              <a:buAutoNum type="arabicPeriod"/>
            </a:pPr>
            <a:r>
              <a:rPr lang="pl-PL" sz="2600" b="1" i="0" u="none" strike="noStrike" dirty="0" err="1">
                <a:solidFill>
                  <a:srgbClr val="D1D5DB"/>
                </a:solidFill>
                <a:effectLst/>
              </a:rPr>
              <a:t>Cow's</a:t>
            </a:r>
            <a:r>
              <a:rPr lang="pl-PL" sz="2600" b="1" i="0" u="none" strike="noStrike" dirty="0">
                <a:solidFill>
                  <a:srgbClr val="D1D5DB"/>
                </a:solidFill>
                <a:effectLst/>
              </a:rPr>
              <a:t> </a:t>
            </a:r>
            <a:r>
              <a:rPr lang="pl-PL" sz="2600" b="1" i="0" u="none" strike="noStrike" dirty="0" err="1">
                <a:solidFill>
                  <a:srgbClr val="D1D5DB"/>
                </a:solidFill>
                <a:effectLst/>
              </a:rPr>
              <a:t>Milk</a:t>
            </a:r>
            <a:r>
              <a:rPr lang="pl-PL" sz="2600" b="1" i="0" u="none" strike="noStrike" dirty="0">
                <a:solidFill>
                  <a:srgbClr val="D1D5DB"/>
                </a:solidFill>
                <a:effectLst/>
              </a:rPr>
              <a:t> Protein </a:t>
            </a:r>
            <a:r>
              <a:rPr lang="pl-PL" sz="2600" b="1" i="0" u="none" strike="noStrike" dirty="0" err="1">
                <a:solidFill>
                  <a:srgbClr val="D1D5DB"/>
                </a:solidFill>
                <a:effectLst/>
              </a:rPr>
              <a:t>Allergy</a:t>
            </a:r>
            <a:r>
              <a:rPr lang="pl-PL" sz="2600" b="1" i="0" u="none" strike="noStrike" dirty="0">
                <a:solidFill>
                  <a:srgbClr val="D1D5DB"/>
                </a:solidFill>
                <a:effectLst/>
              </a:rPr>
              <a:t>:</a:t>
            </a:r>
            <a:r>
              <a:rPr lang="pl-PL" sz="2600" b="0" i="0" u="none" strike="noStrike" dirty="0">
                <a:solidFill>
                  <a:srgbClr val="D1D5DB"/>
                </a:solidFill>
                <a:effectLst/>
              </a:rPr>
              <a:t> </a:t>
            </a:r>
            <a:r>
              <a:rPr lang="pl-PL" sz="2600" b="0" i="0" u="none" strike="noStrike" dirty="0" err="1">
                <a:solidFill>
                  <a:srgbClr val="D1D5DB"/>
                </a:solidFill>
                <a:effectLst/>
              </a:rPr>
              <a:t>An</a:t>
            </a:r>
            <a:r>
              <a:rPr lang="pl-PL" sz="2600" b="0" i="0" u="none" strike="noStrike" dirty="0">
                <a:solidFill>
                  <a:srgbClr val="D1D5DB"/>
                </a:solidFill>
                <a:effectLst/>
              </a:rPr>
              <a:t> </a:t>
            </a:r>
            <a:r>
              <a:rPr lang="pl-PL" sz="2600" b="0" i="0" u="none" strike="noStrike" dirty="0" err="1">
                <a:solidFill>
                  <a:srgbClr val="D1D5DB"/>
                </a:solidFill>
                <a:effectLst/>
              </a:rPr>
              <a:t>allergic</a:t>
            </a:r>
            <a:r>
              <a:rPr lang="pl-PL" sz="2600" b="0" i="0" u="none" strike="noStrike" dirty="0">
                <a:solidFill>
                  <a:srgbClr val="D1D5DB"/>
                </a:solidFill>
                <a:effectLst/>
              </a:rPr>
              <a:t> </a:t>
            </a:r>
            <a:r>
              <a:rPr lang="pl-PL" sz="2600" b="0" i="0" u="none" strike="noStrike" dirty="0" err="1">
                <a:solidFill>
                  <a:srgbClr val="D1D5DB"/>
                </a:solidFill>
                <a:effectLst/>
              </a:rPr>
              <a:t>reaction</a:t>
            </a:r>
            <a:r>
              <a:rPr lang="pl-PL" sz="2600" b="0" i="0" u="none" strike="noStrike" dirty="0">
                <a:solidFill>
                  <a:srgbClr val="D1D5DB"/>
                </a:solidFill>
                <a:effectLst/>
              </a:rPr>
              <a:t> to </a:t>
            </a:r>
            <a:r>
              <a:rPr lang="pl-PL" sz="2600" b="0" i="0" u="none" strike="noStrike" dirty="0" err="1">
                <a:solidFill>
                  <a:srgbClr val="D1D5DB"/>
                </a:solidFill>
                <a:effectLst/>
              </a:rPr>
              <a:t>cow's</a:t>
            </a:r>
            <a:r>
              <a:rPr lang="pl-PL" sz="2600" b="0" i="0" u="none" strike="noStrike" dirty="0">
                <a:solidFill>
                  <a:srgbClr val="D1D5DB"/>
                </a:solidFill>
                <a:effectLst/>
              </a:rPr>
              <a:t> </a:t>
            </a:r>
            <a:r>
              <a:rPr lang="pl-PL" sz="2600" b="0" i="0" u="none" strike="noStrike" dirty="0" err="1">
                <a:solidFill>
                  <a:srgbClr val="D1D5DB"/>
                </a:solidFill>
                <a:effectLst/>
              </a:rPr>
              <a:t>milk</a:t>
            </a:r>
            <a:r>
              <a:rPr lang="pl-PL" sz="2600" b="0" i="0" u="none" strike="noStrike" dirty="0">
                <a:solidFill>
                  <a:srgbClr val="D1D5DB"/>
                </a:solidFill>
                <a:effectLst/>
              </a:rPr>
              <a:t> protein </a:t>
            </a:r>
            <a:r>
              <a:rPr lang="pl-PL" sz="2600" b="0" i="0" u="none" strike="noStrike" dirty="0" err="1">
                <a:solidFill>
                  <a:srgbClr val="D1D5DB"/>
                </a:solidFill>
                <a:effectLst/>
              </a:rPr>
              <a:t>can</a:t>
            </a:r>
            <a:r>
              <a:rPr lang="pl-PL" sz="2600" b="0" i="0" u="none" strike="noStrike" dirty="0">
                <a:solidFill>
                  <a:srgbClr val="D1D5DB"/>
                </a:solidFill>
                <a:effectLst/>
              </a:rPr>
              <a:t> </a:t>
            </a:r>
            <a:r>
              <a:rPr lang="pl-PL" sz="2600" b="0" i="0" u="none" strike="noStrike" dirty="0" err="1">
                <a:solidFill>
                  <a:srgbClr val="D1D5DB"/>
                </a:solidFill>
                <a:effectLst/>
              </a:rPr>
              <a:t>cause</a:t>
            </a:r>
            <a:r>
              <a:rPr lang="pl-PL" sz="2600" b="0" i="0" u="none" strike="noStrike" dirty="0">
                <a:solidFill>
                  <a:srgbClr val="D1D5DB"/>
                </a:solidFill>
                <a:effectLst/>
              </a:rPr>
              <a:t> </a:t>
            </a:r>
            <a:r>
              <a:rPr lang="pl-PL" sz="2600" b="0" i="0" u="none" strike="noStrike" dirty="0" err="1">
                <a:solidFill>
                  <a:srgbClr val="D1D5DB"/>
                </a:solidFill>
                <a:effectLst/>
              </a:rPr>
              <a:t>digestive</a:t>
            </a:r>
            <a:r>
              <a:rPr lang="pl-PL" sz="2600" b="0" i="0" u="none" strike="noStrike" dirty="0">
                <a:solidFill>
                  <a:srgbClr val="D1D5DB"/>
                </a:solidFill>
                <a:effectLst/>
              </a:rPr>
              <a:t> </a:t>
            </a:r>
            <a:r>
              <a:rPr lang="pl-PL" sz="2600" b="0" i="0" u="none" strike="noStrike" dirty="0" err="1">
                <a:solidFill>
                  <a:srgbClr val="D1D5DB"/>
                </a:solidFill>
                <a:effectLst/>
              </a:rPr>
              <a:t>symptoms</a:t>
            </a:r>
            <a:r>
              <a:rPr lang="pl-PL" sz="2600" b="0" i="0" u="none" strike="noStrike" dirty="0">
                <a:solidFill>
                  <a:srgbClr val="D1D5DB"/>
                </a:solidFill>
                <a:effectLst/>
              </a:rPr>
              <a:t> and </a:t>
            </a:r>
            <a:r>
              <a:rPr lang="pl-PL" sz="2600" b="0" i="0" u="none" strike="noStrike" dirty="0" err="1">
                <a:solidFill>
                  <a:srgbClr val="D1D5DB"/>
                </a:solidFill>
                <a:effectLst/>
              </a:rPr>
              <a:t>irritability</a:t>
            </a:r>
            <a:r>
              <a:rPr lang="pl-PL" sz="2600" b="0" i="0" u="none" strike="noStrike" dirty="0">
                <a:solidFill>
                  <a:srgbClr val="D1D5DB"/>
                </a:solidFill>
                <a:effectLst/>
              </a:rPr>
              <a:t>.</a:t>
            </a:r>
          </a:p>
          <a:p>
            <a:pPr algn="l">
              <a:buFont typeface="+mj-lt"/>
              <a:buAutoNum type="arabicPeriod"/>
            </a:pPr>
            <a:r>
              <a:rPr lang="pl-PL" sz="2600" b="1" i="0" u="none" strike="noStrike" dirty="0" err="1">
                <a:solidFill>
                  <a:srgbClr val="D1D5DB"/>
                </a:solidFill>
                <a:effectLst/>
              </a:rPr>
              <a:t>Lactose</a:t>
            </a:r>
            <a:r>
              <a:rPr lang="pl-PL" sz="2600" b="1" i="0" u="none" strike="noStrike" dirty="0">
                <a:solidFill>
                  <a:srgbClr val="D1D5DB"/>
                </a:solidFill>
                <a:effectLst/>
              </a:rPr>
              <a:t> </a:t>
            </a:r>
            <a:r>
              <a:rPr lang="pl-PL" sz="2600" b="1" i="0" u="none" strike="noStrike" dirty="0" err="1">
                <a:solidFill>
                  <a:srgbClr val="D1D5DB"/>
                </a:solidFill>
                <a:effectLst/>
              </a:rPr>
              <a:t>Intolerance</a:t>
            </a:r>
            <a:r>
              <a:rPr lang="pl-PL" sz="2600" b="1" i="0" u="none" strike="noStrike" dirty="0">
                <a:solidFill>
                  <a:srgbClr val="D1D5DB"/>
                </a:solidFill>
                <a:effectLst/>
              </a:rPr>
              <a:t>:</a:t>
            </a:r>
            <a:r>
              <a:rPr lang="pl-PL" sz="2600" b="0" i="0" u="none" strike="noStrike" dirty="0">
                <a:solidFill>
                  <a:srgbClr val="D1D5DB"/>
                </a:solidFill>
                <a:effectLst/>
              </a:rPr>
              <a:t> </a:t>
            </a:r>
            <a:r>
              <a:rPr lang="pl-PL" sz="2600" b="0" i="0" u="none" strike="noStrike" dirty="0" err="1">
                <a:solidFill>
                  <a:srgbClr val="D1D5DB"/>
                </a:solidFill>
                <a:effectLst/>
              </a:rPr>
              <a:t>Lactose</a:t>
            </a:r>
            <a:r>
              <a:rPr lang="pl-PL" sz="2600" b="0" i="0" u="none" strike="noStrike" dirty="0">
                <a:solidFill>
                  <a:srgbClr val="D1D5DB"/>
                </a:solidFill>
                <a:effectLst/>
              </a:rPr>
              <a:t> </a:t>
            </a:r>
            <a:r>
              <a:rPr lang="pl-PL" sz="2600" b="0" i="0" u="none" strike="noStrike" dirty="0" err="1">
                <a:solidFill>
                  <a:srgbClr val="D1D5DB"/>
                </a:solidFill>
                <a:effectLst/>
              </a:rPr>
              <a:t>intolerance</a:t>
            </a:r>
            <a:r>
              <a:rPr lang="pl-PL" sz="2600" b="0" i="0" u="none" strike="noStrike" dirty="0">
                <a:solidFill>
                  <a:srgbClr val="D1D5DB"/>
                </a:solidFill>
                <a:effectLst/>
              </a:rPr>
              <a:t> </a:t>
            </a:r>
            <a:r>
              <a:rPr lang="pl-PL" sz="2600" b="0" i="0" u="none" strike="noStrike" dirty="0" err="1">
                <a:solidFill>
                  <a:srgbClr val="D1D5DB"/>
                </a:solidFill>
                <a:effectLst/>
              </a:rPr>
              <a:t>can</a:t>
            </a:r>
            <a:r>
              <a:rPr lang="pl-PL" sz="2600" b="0" i="0" u="none" strike="noStrike" dirty="0">
                <a:solidFill>
                  <a:srgbClr val="D1D5DB"/>
                </a:solidFill>
                <a:effectLst/>
              </a:rPr>
              <a:t> </a:t>
            </a:r>
            <a:r>
              <a:rPr lang="pl-PL" sz="2600" b="0" i="0" u="none" strike="noStrike" dirty="0" err="1">
                <a:solidFill>
                  <a:srgbClr val="D1D5DB"/>
                </a:solidFill>
                <a:effectLst/>
              </a:rPr>
              <a:t>lead</a:t>
            </a:r>
            <a:r>
              <a:rPr lang="pl-PL" sz="2600" b="0" i="0" u="none" strike="noStrike" dirty="0">
                <a:solidFill>
                  <a:srgbClr val="D1D5DB"/>
                </a:solidFill>
                <a:effectLst/>
              </a:rPr>
              <a:t> to </a:t>
            </a:r>
            <a:r>
              <a:rPr lang="pl-PL" sz="2600" b="0" i="0" u="none" strike="noStrike" dirty="0" err="1">
                <a:solidFill>
                  <a:srgbClr val="D1D5DB"/>
                </a:solidFill>
                <a:effectLst/>
              </a:rPr>
              <a:t>digestive</a:t>
            </a:r>
            <a:r>
              <a:rPr lang="pl-PL" sz="2600" b="0" i="0" u="none" strike="noStrike" dirty="0">
                <a:solidFill>
                  <a:srgbClr val="D1D5DB"/>
                </a:solidFill>
                <a:effectLst/>
              </a:rPr>
              <a:t> </a:t>
            </a:r>
            <a:r>
              <a:rPr lang="pl-PL" sz="2600" b="0" i="0" u="none" strike="noStrike" dirty="0" err="1">
                <a:solidFill>
                  <a:srgbClr val="D1D5DB"/>
                </a:solidFill>
                <a:effectLst/>
              </a:rPr>
              <a:t>discomfort</a:t>
            </a:r>
            <a:r>
              <a:rPr lang="pl-PL" sz="2600" b="0" i="0" u="none" strike="noStrike" dirty="0">
                <a:solidFill>
                  <a:srgbClr val="D1D5DB"/>
                </a:solidFill>
                <a:effectLst/>
              </a:rPr>
              <a:t> but </a:t>
            </a:r>
            <a:r>
              <a:rPr lang="pl-PL" sz="2600" b="0" i="0" u="none" strike="noStrike" dirty="0" err="1">
                <a:solidFill>
                  <a:srgbClr val="D1D5DB"/>
                </a:solidFill>
                <a:effectLst/>
              </a:rPr>
              <a:t>typically</a:t>
            </a:r>
            <a:r>
              <a:rPr lang="pl-PL" sz="2600" b="0" i="0" u="none" strike="noStrike" dirty="0">
                <a:solidFill>
                  <a:srgbClr val="D1D5DB"/>
                </a:solidFill>
                <a:effectLst/>
              </a:rPr>
              <a:t> </a:t>
            </a:r>
            <a:r>
              <a:rPr lang="pl-PL" sz="2600" b="0" i="0" u="none" strike="noStrike" dirty="0" err="1">
                <a:solidFill>
                  <a:srgbClr val="D1D5DB"/>
                </a:solidFill>
                <a:effectLst/>
              </a:rPr>
              <a:t>doesn't</a:t>
            </a:r>
            <a:r>
              <a:rPr lang="pl-PL" sz="2600" b="0" i="0" u="none" strike="noStrike" dirty="0">
                <a:solidFill>
                  <a:srgbClr val="D1D5DB"/>
                </a:solidFill>
                <a:effectLst/>
              </a:rPr>
              <a:t> </a:t>
            </a:r>
            <a:r>
              <a:rPr lang="pl-PL" sz="2600" b="0" i="0" u="none" strike="noStrike" dirty="0" err="1">
                <a:solidFill>
                  <a:srgbClr val="D1D5DB"/>
                </a:solidFill>
                <a:effectLst/>
              </a:rPr>
              <a:t>cause</a:t>
            </a:r>
            <a:r>
              <a:rPr lang="pl-PL" sz="2600" b="0" i="0" u="none" strike="noStrike" dirty="0">
                <a:solidFill>
                  <a:srgbClr val="D1D5DB"/>
                </a:solidFill>
                <a:effectLst/>
              </a:rPr>
              <a:t> </a:t>
            </a:r>
            <a:r>
              <a:rPr lang="pl-PL" sz="2600" b="0" i="0" u="none" strike="noStrike" dirty="0" err="1">
                <a:solidFill>
                  <a:srgbClr val="D1D5DB"/>
                </a:solidFill>
                <a:effectLst/>
              </a:rPr>
              <a:t>prolonged</a:t>
            </a:r>
            <a:r>
              <a:rPr lang="pl-PL" sz="2600" b="0" i="0" u="none" strike="noStrike" dirty="0">
                <a:solidFill>
                  <a:srgbClr val="D1D5DB"/>
                </a:solidFill>
                <a:effectLst/>
              </a:rPr>
              <a:t> </a:t>
            </a:r>
            <a:r>
              <a:rPr lang="pl-PL" sz="2600" b="0" i="0" u="none" strike="noStrike" dirty="0" err="1">
                <a:solidFill>
                  <a:srgbClr val="D1D5DB"/>
                </a:solidFill>
                <a:effectLst/>
              </a:rPr>
              <a:t>crying</a:t>
            </a:r>
            <a:r>
              <a:rPr lang="pl-PL" sz="2600" b="0" i="0" u="none" strike="noStrike" dirty="0">
                <a:solidFill>
                  <a:srgbClr val="D1D5DB"/>
                </a:solidFill>
                <a:effectLst/>
              </a:rPr>
              <a:t> </a:t>
            </a:r>
            <a:r>
              <a:rPr lang="pl-PL" sz="2600" b="0" i="0" u="none" strike="noStrike" dirty="0" err="1">
                <a:solidFill>
                  <a:srgbClr val="D1D5DB"/>
                </a:solidFill>
                <a:effectLst/>
              </a:rPr>
              <a:t>episodes</a:t>
            </a:r>
            <a:r>
              <a:rPr lang="pl-PL" sz="2600" b="0" i="0" u="none" strike="noStrike" dirty="0">
                <a:solidFill>
                  <a:srgbClr val="D1D5DB"/>
                </a:solidFill>
                <a:effectLst/>
              </a:rPr>
              <a:t>.</a:t>
            </a:r>
          </a:p>
          <a:p>
            <a:pPr algn="l">
              <a:buFont typeface="+mj-lt"/>
              <a:buAutoNum type="arabicPeriod"/>
            </a:pPr>
            <a:r>
              <a:rPr lang="pl-PL" sz="2600" b="1" i="0" u="none" strike="noStrike" dirty="0" err="1">
                <a:solidFill>
                  <a:srgbClr val="D1D5DB"/>
                </a:solidFill>
                <a:effectLst/>
              </a:rPr>
              <a:t>Constipation</a:t>
            </a:r>
            <a:r>
              <a:rPr lang="pl-PL" sz="2600" b="1" i="0" u="none" strike="noStrike" dirty="0">
                <a:solidFill>
                  <a:srgbClr val="D1D5DB"/>
                </a:solidFill>
                <a:effectLst/>
              </a:rPr>
              <a:t>:</a:t>
            </a:r>
            <a:r>
              <a:rPr lang="pl-PL" sz="2600" b="0" i="0" u="none" strike="noStrike" dirty="0">
                <a:solidFill>
                  <a:srgbClr val="D1D5DB"/>
                </a:solidFill>
                <a:effectLst/>
              </a:rPr>
              <a:t> </a:t>
            </a:r>
            <a:r>
              <a:rPr lang="pl-PL" sz="2600" b="0" i="0" u="none" strike="noStrike" dirty="0" err="1">
                <a:solidFill>
                  <a:srgbClr val="D1D5DB"/>
                </a:solidFill>
                <a:effectLst/>
              </a:rPr>
              <a:t>Infantile</a:t>
            </a:r>
            <a:r>
              <a:rPr lang="pl-PL" sz="2600" b="0" i="0" u="none" strike="noStrike" dirty="0">
                <a:solidFill>
                  <a:srgbClr val="D1D5DB"/>
                </a:solidFill>
                <a:effectLst/>
              </a:rPr>
              <a:t> </a:t>
            </a:r>
            <a:r>
              <a:rPr lang="pl-PL" sz="2600" b="0" i="0" u="none" strike="noStrike" dirty="0" err="1">
                <a:solidFill>
                  <a:srgbClr val="D1D5DB"/>
                </a:solidFill>
                <a:effectLst/>
              </a:rPr>
              <a:t>constipation</a:t>
            </a:r>
            <a:r>
              <a:rPr lang="pl-PL" sz="2600" b="0" i="0" u="none" strike="noStrike" dirty="0">
                <a:solidFill>
                  <a:srgbClr val="D1D5DB"/>
                </a:solidFill>
                <a:effectLst/>
              </a:rPr>
              <a:t> </a:t>
            </a:r>
            <a:r>
              <a:rPr lang="pl-PL" sz="2600" b="0" i="0" u="none" strike="noStrike" dirty="0" err="1">
                <a:solidFill>
                  <a:srgbClr val="D1D5DB"/>
                </a:solidFill>
                <a:effectLst/>
              </a:rPr>
              <a:t>can</a:t>
            </a:r>
            <a:r>
              <a:rPr lang="pl-PL" sz="2600" b="0" i="0" u="none" strike="noStrike" dirty="0">
                <a:solidFill>
                  <a:srgbClr val="D1D5DB"/>
                </a:solidFill>
                <a:effectLst/>
              </a:rPr>
              <a:t> </a:t>
            </a:r>
            <a:r>
              <a:rPr lang="pl-PL" sz="2600" b="0" i="0" u="none" strike="noStrike" dirty="0" err="1">
                <a:solidFill>
                  <a:srgbClr val="D1D5DB"/>
                </a:solidFill>
                <a:effectLst/>
              </a:rPr>
              <a:t>result</a:t>
            </a:r>
            <a:r>
              <a:rPr lang="pl-PL" sz="2600" b="0" i="0" u="none" strike="noStrike" dirty="0">
                <a:solidFill>
                  <a:srgbClr val="D1D5DB"/>
                </a:solidFill>
                <a:effectLst/>
              </a:rPr>
              <a:t> in </a:t>
            </a:r>
            <a:r>
              <a:rPr lang="pl-PL" sz="2600" b="0" i="0" u="none" strike="noStrike" dirty="0" err="1">
                <a:solidFill>
                  <a:srgbClr val="D1D5DB"/>
                </a:solidFill>
                <a:effectLst/>
              </a:rPr>
              <a:t>discomfort</a:t>
            </a:r>
            <a:r>
              <a:rPr lang="pl-PL" sz="2600" b="0" i="0" u="none" strike="noStrike" dirty="0">
                <a:solidFill>
                  <a:srgbClr val="D1D5DB"/>
                </a:solidFill>
                <a:effectLst/>
              </a:rPr>
              <a:t> and </a:t>
            </a:r>
            <a:r>
              <a:rPr lang="pl-PL" sz="2600" b="0" i="0" u="none" strike="noStrike" dirty="0" err="1">
                <a:solidFill>
                  <a:srgbClr val="D1D5DB"/>
                </a:solidFill>
                <a:effectLst/>
              </a:rPr>
              <a:t>irritability</a:t>
            </a:r>
            <a:r>
              <a:rPr lang="pl-PL" sz="2600" b="0" i="0" u="none" strike="noStrike" dirty="0">
                <a:solidFill>
                  <a:srgbClr val="D1D5DB"/>
                </a:solidFill>
                <a:effectLst/>
              </a:rPr>
              <a:t>.</a:t>
            </a:r>
          </a:p>
          <a:p>
            <a:pPr algn="l">
              <a:buFont typeface="+mj-lt"/>
              <a:buAutoNum type="arabicPeriod"/>
            </a:pPr>
            <a:r>
              <a:rPr lang="pl-PL" sz="2600" b="1" i="0" u="none" strike="noStrike" dirty="0">
                <a:solidFill>
                  <a:srgbClr val="D1D5DB"/>
                </a:solidFill>
                <a:effectLst/>
              </a:rPr>
              <a:t>Child </a:t>
            </a:r>
            <a:r>
              <a:rPr lang="pl-PL" sz="2600" b="1" i="0" u="none" strike="noStrike" dirty="0" err="1">
                <a:solidFill>
                  <a:srgbClr val="D1D5DB"/>
                </a:solidFill>
                <a:effectLst/>
              </a:rPr>
              <a:t>Abuse</a:t>
            </a:r>
            <a:r>
              <a:rPr lang="pl-PL" sz="2600" b="1" i="0" u="none" strike="noStrike" dirty="0">
                <a:solidFill>
                  <a:srgbClr val="D1D5DB"/>
                </a:solidFill>
                <a:effectLst/>
              </a:rPr>
              <a:t> (</a:t>
            </a:r>
            <a:r>
              <a:rPr lang="pl-PL" sz="2600" b="1" i="0" u="none" strike="noStrike" dirty="0" err="1">
                <a:solidFill>
                  <a:srgbClr val="D1D5DB"/>
                </a:solidFill>
                <a:effectLst/>
              </a:rPr>
              <a:t>Maltreatment</a:t>
            </a:r>
            <a:r>
              <a:rPr lang="pl-PL" sz="2600" b="1" i="0" u="none" strike="noStrike" dirty="0">
                <a:solidFill>
                  <a:srgbClr val="D1D5DB"/>
                </a:solidFill>
                <a:effectLst/>
              </a:rPr>
              <a:t> </a:t>
            </a:r>
            <a:r>
              <a:rPr lang="pl-PL" sz="2600" b="1" i="0" u="none" strike="noStrike" dirty="0" err="1">
                <a:solidFill>
                  <a:srgbClr val="D1D5DB"/>
                </a:solidFill>
                <a:effectLst/>
              </a:rPr>
              <a:t>Syndrome</a:t>
            </a:r>
            <a:r>
              <a:rPr lang="pl-PL" sz="2600" b="1" i="0" u="none" strike="noStrike" dirty="0">
                <a:solidFill>
                  <a:srgbClr val="D1D5DB"/>
                </a:solidFill>
                <a:effectLst/>
              </a:rPr>
              <a:t>):</a:t>
            </a:r>
            <a:r>
              <a:rPr lang="pl-PL" sz="2600" b="0" i="0" u="none" strike="noStrike" dirty="0">
                <a:solidFill>
                  <a:srgbClr val="D1D5DB"/>
                </a:solidFill>
                <a:effectLst/>
              </a:rPr>
              <a:t> </a:t>
            </a:r>
            <a:r>
              <a:rPr lang="pl-PL" sz="2600" b="0" i="0" u="none" strike="noStrike" dirty="0" err="1">
                <a:solidFill>
                  <a:srgbClr val="D1D5DB"/>
                </a:solidFill>
                <a:effectLst/>
              </a:rPr>
              <a:t>Consider</a:t>
            </a:r>
            <a:r>
              <a:rPr lang="pl-PL" sz="2600" b="0" i="0" u="none" strike="noStrike" dirty="0">
                <a:solidFill>
                  <a:srgbClr val="D1D5DB"/>
                </a:solidFill>
                <a:effectLst/>
              </a:rPr>
              <a:t> </a:t>
            </a:r>
            <a:r>
              <a:rPr lang="pl-PL" sz="2600" b="0" i="0" u="none" strike="noStrike" dirty="0" err="1">
                <a:solidFill>
                  <a:srgbClr val="D1D5DB"/>
                </a:solidFill>
                <a:effectLst/>
              </a:rPr>
              <a:t>child</a:t>
            </a:r>
            <a:r>
              <a:rPr lang="pl-PL" sz="2600" b="0" i="0" u="none" strike="noStrike" dirty="0">
                <a:solidFill>
                  <a:srgbClr val="D1D5DB"/>
                </a:solidFill>
                <a:effectLst/>
              </a:rPr>
              <a:t> </a:t>
            </a:r>
            <a:r>
              <a:rPr lang="pl-PL" sz="2600" b="0" i="0" u="none" strike="noStrike" dirty="0" err="1">
                <a:solidFill>
                  <a:srgbClr val="D1D5DB"/>
                </a:solidFill>
                <a:effectLst/>
              </a:rPr>
              <a:t>abuse</a:t>
            </a:r>
            <a:r>
              <a:rPr lang="pl-PL" sz="2600" b="0" i="0" u="none" strike="noStrike" dirty="0">
                <a:solidFill>
                  <a:srgbClr val="D1D5DB"/>
                </a:solidFill>
                <a:effectLst/>
              </a:rPr>
              <a:t> in </a:t>
            </a:r>
            <a:r>
              <a:rPr lang="pl-PL" sz="2600" b="0" i="0" u="none" strike="noStrike" dirty="0" err="1">
                <a:solidFill>
                  <a:srgbClr val="D1D5DB"/>
                </a:solidFill>
                <a:effectLst/>
              </a:rPr>
              <a:t>cases</a:t>
            </a:r>
            <a:r>
              <a:rPr lang="pl-PL" sz="2600" b="0" i="0" u="none" strike="noStrike" dirty="0">
                <a:solidFill>
                  <a:srgbClr val="D1D5DB"/>
                </a:solidFill>
                <a:effectLst/>
              </a:rPr>
              <a:t> </a:t>
            </a:r>
            <a:r>
              <a:rPr lang="pl-PL" sz="2600" b="0" i="0" u="none" strike="noStrike" dirty="0" err="1">
                <a:solidFill>
                  <a:srgbClr val="D1D5DB"/>
                </a:solidFill>
                <a:effectLst/>
              </a:rPr>
              <a:t>where</a:t>
            </a:r>
            <a:r>
              <a:rPr lang="pl-PL" sz="2600" b="0" i="0" u="none" strike="noStrike" dirty="0">
                <a:solidFill>
                  <a:srgbClr val="D1D5DB"/>
                </a:solidFill>
                <a:effectLst/>
              </a:rPr>
              <a:t> </a:t>
            </a:r>
            <a:r>
              <a:rPr lang="pl-PL" sz="2600" b="0" i="0" u="none" strike="noStrike" dirty="0" err="1">
                <a:solidFill>
                  <a:srgbClr val="D1D5DB"/>
                </a:solidFill>
                <a:effectLst/>
              </a:rPr>
              <a:t>there</a:t>
            </a:r>
            <a:r>
              <a:rPr lang="pl-PL" sz="2600" b="0" i="0" u="none" strike="noStrike" dirty="0">
                <a:solidFill>
                  <a:srgbClr val="D1D5DB"/>
                </a:solidFill>
                <a:effectLst/>
              </a:rPr>
              <a:t> </a:t>
            </a:r>
            <a:r>
              <a:rPr lang="pl-PL" sz="2600" b="0" i="0" u="none" strike="noStrike" dirty="0" err="1">
                <a:solidFill>
                  <a:srgbClr val="D1D5DB"/>
                </a:solidFill>
                <a:effectLst/>
              </a:rPr>
              <a:t>is</a:t>
            </a:r>
            <a:r>
              <a:rPr lang="pl-PL" sz="2600" b="0" i="0" u="none" strike="noStrike" dirty="0">
                <a:solidFill>
                  <a:srgbClr val="D1D5DB"/>
                </a:solidFill>
                <a:effectLst/>
              </a:rPr>
              <a:t> </a:t>
            </a:r>
            <a:r>
              <a:rPr lang="pl-PL" sz="2600" b="0" i="0" u="none" strike="noStrike" dirty="0" err="1">
                <a:solidFill>
                  <a:srgbClr val="D1D5DB"/>
                </a:solidFill>
                <a:effectLst/>
              </a:rPr>
              <a:t>suspicion</a:t>
            </a:r>
            <a:r>
              <a:rPr lang="pl-PL" sz="2600" b="0" i="0" u="none" strike="noStrike" dirty="0">
                <a:solidFill>
                  <a:srgbClr val="D1D5DB"/>
                </a:solidFill>
                <a:effectLst/>
              </a:rPr>
              <a:t> of </a:t>
            </a:r>
            <a:r>
              <a:rPr lang="pl-PL" sz="2600" b="0" i="0" u="none" strike="noStrike" dirty="0" err="1">
                <a:solidFill>
                  <a:srgbClr val="D1D5DB"/>
                </a:solidFill>
                <a:effectLst/>
              </a:rPr>
              <a:t>maltreatment</a:t>
            </a:r>
            <a:r>
              <a:rPr lang="pl-PL" sz="2600" b="0" i="0" u="none" strike="noStrike" dirty="0">
                <a:solidFill>
                  <a:srgbClr val="D1D5DB"/>
                </a:solidFill>
                <a:effectLst/>
              </a:rPr>
              <a:t> </a:t>
            </a:r>
            <a:r>
              <a:rPr lang="pl-PL" sz="2600" b="0" i="0" u="none" strike="noStrike" dirty="0" err="1">
                <a:solidFill>
                  <a:srgbClr val="D1D5DB"/>
                </a:solidFill>
                <a:effectLst/>
              </a:rPr>
              <a:t>leading</a:t>
            </a:r>
            <a:r>
              <a:rPr lang="pl-PL" sz="2600" b="0" i="0" u="none" strike="noStrike" dirty="0">
                <a:solidFill>
                  <a:srgbClr val="D1D5DB"/>
                </a:solidFill>
                <a:effectLst/>
              </a:rPr>
              <a:t> to the </a:t>
            </a:r>
            <a:r>
              <a:rPr lang="pl-PL" sz="2600" b="0" i="0" u="none" strike="noStrike" dirty="0" err="1">
                <a:solidFill>
                  <a:srgbClr val="D1D5DB"/>
                </a:solidFill>
                <a:effectLst/>
              </a:rPr>
              <a:t>child's</a:t>
            </a:r>
            <a:r>
              <a:rPr lang="pl-PL" sz="2600" b="0" i="0" u="none" strike="noStrike" dirty="0">
                <a:solidFill>
                  <a:srgbClr val="D1D5DB"/>
                </a:solidFill>
                <a:effectLst/>
              </a:rPr>
              <a:t> </a:t>
            </a:r>
            <a:r>
              <a:rPr lang="pl-PL" sz="2600" b="0" i="0" u="none" strike="noStrike" dirty="0" err="1">
                <a:solidFill>
                  <a:srgbClr val="D1D5DB"/>
                </a:solidFill>
                <a:effectLst/>
              </a:rPr>
              <a:t>distress</a:t>
            </a:r>
            <a:r>
              <a:rPr lang="pl-PL" sz="2600" b="0" i="0" u="none" strike="noStrike" dirty="0">
                <a:solidFill>
                  <a:srgbClr val="D1D5DB"/>
                </a:solidFill>
                <a:effectLst/>
              </a:rPr>
              <a:t>.</a:t>
            </a:r>
          </a:p>
          <a:p>
            <a:pPr>
              <a:spcBef>
                <a:spcPts val="0"/>
              </a:spcBef>
              <a:spcAft>
                <a:spcPts val="0"/>
              </a:spcAft>
            </a:pPr>
            <a:endParaRPr lang="pl-PL" dirty="0"/>
          </a:p>
        </p:txBody>
      </p:sp>
    </p:spTree>
    <p:extLst>
      <p:ext uri="{BB962C8B-B14F-4D97-AF65-F5344CB8AC3E}">
        <p14:creationId xmlns:p14="http://schemas.microsoft.com/office/powerpoint/2010/main" val="1491848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E742A5-BADA-170C-63C9-9A8D04C5B7F3}"/>
              </a:ext>
            </a:extLst>
          </p:cNvPr>
          <p:cNvSpPr>
            <a:spLocks noGrp="1"/>
          </p:cNvSpPr>
          <p:nvPr>
            <p:ph type="title"/>
          </p:nvPr>
        </p:nvSpPr>
        <p:spPr>
          <a:xfrm>
            <a:off x="2611808" y="318052"/>
            <a:ext cx="8284139" cy="905267"/>
          </a:xfrm>
        </p:spPr>
        <p:txBody>
          <a:bodyPr>
            <a:normAutofit/>
          </a:bodyPr>
          <a:lstStyle/>
          <a:p>
            <a:r>
              <a:rPr lang="pl-PL" sz="3600" b="0" i="0" u="none" strike="noStrike" dirty="0" err="1">
                <a:solidFill>
                  <a:srgbClr val="D1D5DB"/>
                </a:solidFill>
                <a:effectLst/>
                <a:latin typeface="Söhne"/>
              </a:rPr>
              <a:t>Infantile</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colic</a:t>
            </a:r>
            <a:endParaRPr lang="pl-PL" sz="3600" dirty="0"/>
          </a:p>
        </p:txBody>
      </p:sp>
      <p:sp>
        <p:nvSpPr>
          <p:cNvPr id="3" name="Symbol zastępczy zawartości 2">
            <a:extLst>
              <a:ext uri="{FF2B5EF4-FFF2-40B4-BE49-F238E27FC236}">
                <a16:creationId xmlns:a16="http://schemas.microsoft.com/office/drawing/2014/main" id="{AA89B74F-C222-EE5A-EE39-4F80D32B9E33}"/>
              </a:ext>
            </a:extLst>
          </p:cNvPr>
          <p:cNvSpPr>
            <a:spLocks noGrp="1"/>
          </p:cNvSpPr>
          <p:nvPr>
            <p:ph idx="1"/>
          </p:nvPr>
        </p:nvSpPr>
        <p:spPr>
          <a:xfrm>
            <a:off x="1482812" y="1223319"/>
            <a:ext cx="9087328" cy="5316629"/>
          </a:xfrm>
        </p:spPr>
        <p:txBody>
          <a:bodyPr>
            <a:noAutofit/>
          </a:bodyPr>
          <a:lstStyle/>
          <a:p>
            <a:pPr marL="0" indent="0" algn="l">
              <a:buNone/>
            </a:pPr>
            <a:r>
              <a:rPr lang="pl-PL" sz="2000" b="0" i="0" u="none" strike="noStrike" dirty="0">
                <a:solidFill>
                  <a:srgbClr val="D1D5DB"/>
                </a:solidFill>
                <a:effectLst/>
                <a:latin typeface="Söhne"/>
              </a:rPr>
              <a:t>The </a:t>
            </a:r>
            <a:r>
              <a:rPr lang="pl-PL" sz="2000" b="0" i="0" u="none" strike="noStrike" dirty="0" err="1">
                <a:solidFill>
                  <a:srgbClr val="D1D5DB"/>
                </a:solidFill>
                <a:effectLst/>
                <a:latin typeface="Söhne"/>
              </a:rPr>
              <a:t>treatment</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approach</a:t>
            </a:r>
            <a:r>
              <a:rPr lang="pl-PL" sz="2000" b="0" i="0" u="none" strike="noStrike" dirty="0">
                <a:solidFill>
                  <a:srgbClr val="D1D5DB"/>
                </a:solidFill>
                <a:effectLst/>
                <a:latin typeface="Söhne"/>
              </a:rPr>
              <a:t> for </a:t>
            </a:r>
            <a:r>
              <a:rPr lang="pl-PL" sz="2000" b="0" i="0" u="none" strike="noStrike" dirty="0" err="1">
                <a:solidFill>
                  <a:srgbClr val="D1D5DB"/>
                </a:solidFill>
                <a:effectLst/>
                <a:latin typeface="Söhne"/>
              </a:rPr>
              <a:t>infantile</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colic</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involves</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various</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strategies</a:t>
            </a:r>
            <a:r>
              <a:rPr lang="pl-PL" sz="2000" b="0" i="0" u="none" strike="noStrike" dirty="0">
                <a:solidFill>
                  <a:srgbClr val="D1D5DB"/>
                </a:solidFill>
                <a:effectLst/>
                <a:latin typeface="Söhne"/>
              </a:rPr>
              <a:t> to </a:t>
            </a:r>
            <a:r>
              <a:rPr lang="pl-PL" sz="2000" b="0" i="0" u="none" strike="noStrike" dirty="0" err="1">
                <a:solidFill>
                  <a:srgbClr val="D1D5DB"/>
                </a:solidFill>
                <a:effectLst/>
                <a:latin typeface="Söhne"/>
              </a:rPr>
              <a:t>soothe</a:t>
            </a:r>
            <a:r>
              <a:rPr lang="pl-PL" sz="2000" b="0" i="0" u="none" strike="noStrike" dirty="0">
                <a:solidFill>
                  <a:srgbClr val="D1D5DB"/>
                </a:solidFill>
                <a:effectLst/>
                <a:latin typeface="Söhne"/>
              </a:rPr>
              <a:t> the baby and </a:t>
            </a:r>
            <a:r>
              <a:rPr lang="pl-PL" sz="2000" b="0" i="0" u="none" strike="noStrike" dirty="0" err="1">
                <a:solidFill>
                  <a:srgbClr val="D1D5DB"/>
                </a:solidFill>
                <a:effectLst/>
                <a:latin typeface="Söhne"/>
              </a:rPr>
              <a:t>support</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parents</a:t>
            </a:r>
            <a:r>
              <a:rPr lang="pl-PL" sz="2000" b="0" i="0" u="none" strike="noStrike" dirty="0">
                <a:solidFill>
                  <a:srgbClr val="D1D5DB"/>
                </a:solidFill>
                <a:effectLst/>
                <a:latin typeface="Söhne"/>
              </a:rPr>
              <a:t>. Here </a:t>
            </a:r>
            <a:r>
              <a:rPr lang="pl-PL" sz="2000" b="0" i="0" u="none" strike="noStrike" dirty="0" err="1">
                <a:solidFill>
                  <a:srgbClr val="D1D5DB"/>
                </a:solidFill>
                <a:effectLst/>
                <a:latin typeface="Söhne"/>
              </a:rPr>
              <a:t>are</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some</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recommended</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treatments</a:t>
            </a:r>
            <a:r>
              <a:rPr lang="pl-PL" sz="2000" b="0" i="0" u="none" strike="noStrike" dirty="0">
                <a:solidFill>
                  <a:srgbClr val="D1D5DB"/>
                </a:solidFill>
                <a:effectLst/>
                <a:latin typeface="Söhne"/>
              </a:rPr>
              <a:t>:</a:t>
            </a:r>
          </a:p>
          <a:p>
            <a:pPr algn="l">
              <a:buFont typeface="+mj-lt"/>
              <a:buAutoNum type="arabicPeriod"/>
            </a:pPr>
            <a:r>
              <a:rPr lang="pl-PL" sz="2000" b="1" i="0" u="none" strike="noStrike" dirty="0" err="1">
                <a:solidFill>
                  <a:srgbClr val="D1D5DB"/>
                </a:solidFill>
                <a:effectLst/>
                <a:latin typeface="Söhne"/>
              </a:rPr>
              <a:t>Comforting</a:t>
            </a:r>
            <a:r>
              <a:rPr lang="pl-PL" sz="2000" b="1" i="0" u="none" strike="noStrike" dirty="0">
                <a:solidFill>
                  <a:srgbClr val="D1D5DB"/>
                </a:solidFill>
                <a:effectLst/>
                <a:latin typeface="Söhne"/>
              </a:rPr>
              <a:t> </a:t>
            </a:r>
            <a:r>
              <a:rPr lang="pl-PL" sz="2000" b="1" i="0" u="none" strike="noStrike" dirty="0" err="1">
                <a:solidFill>
                  <a:srgbClr val="D1D5DB"/>
                </a:solidFill>
                <a:effectLst/>
                <a:latin typeface="Söhne"/>
              </a:rPr>
              <a:t>Parents</a:t>
            </a:r>
            <a:r>
              <a:rPr lang="pl-PL" sz="2000" b="1" i="0" u="none" strike="noStrike" dirty="0">
                <a:solidFill>
                  <a:srgbClr val="D1D5DB"/>
                </a:solidFill>
                <a:effectLst/>
                <a:latin typeface="Söhne"/>
              </a:rPr>
              <a:t>:</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Providing</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reassurance</a:t>
            </a:r>
            <a:r>
              <a:rPr lang="pl-PL" sz="2000" b="0" i="0" u="none" strike="noStrike" dirty="0">
                <a:solidFill>
                  <a:srgbClr val="D1D5DB"/>
                </a:solidFill>
                <a:effectLst/>
                <a:latin typeface="Söhne"/>
              </a:rPr>
              <a:t> and </a:t>
            </a:r>
            <a:r>
              <a:rPr lang="pl-PL" sz="2000" b="0" i="0" u="none" strike="noStrike" dirty="0" err="1">
                <a:solidFill>
                  <a:srgbClr val="D1D5DB"/>
                </a:solidFill>
                <a:effectLst/>
                <a:latin typeface="Söhne"/>
              </a:rPr>
              <a:t>support</a:t>
            </a:r>
            <a:r>
              <a:rPr lang="pl-PL" sz="2000" b="0" i="0" u="none" strike="noStrike" dirty="0">
                <a:solidFill>
                  <a:srgbClr val="D1D5DB"/>
                </a:solidFill>
                <a:effectLst/>
                <a:latin typeface="Söhne"/>
              </a:rPr>
              <a:t> to </a:t>
            </a:r>
            <a:r>
              <a:rPr lang="pl-PL" sz="2000" b="0" i="0" u="none" strike="noStrike" dirty="0" err="1">
                <a:solidFill>
                  <a:srgbClr val="D1D5DB"/>
                </a:solidFill>
                <a:effectLst/>
                <a:latin typeface="Söhne"/>
              </a:rPr>
              <a:t>parents</a:t>
            </a:r>
            <a:r>
              <a:rPr lang="pl-PL" sz="2000" b="0" i="0" u="none" strike="noStrike" dirty="0">
                <a:solidFill>
                  <a:srgbClr val="D1D5DB"/>
                </a:solidFill>
                <a:effectLst/>
                <a:latin typeface="Söhne"/>
              </a:rPr>
              <a:t> to </a:t>
            </a:r>
            <a:r>
              <a:rPr lang="pl-PL" sz="2000" b="0" i="0" u="none" strike="noStrike" dirty="0" err="1">
                <a:solidFill>
                  <a:srgbClr val="D1D5DB"/>
                </a:solidFill>
                <a:effectLst/>
                <a:latin typeface="Söhne"/>
              </a:rPr>
              <a:t>help</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them</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cope</a:t>
            </a:r>
            <a:r>
              <a:rPr lang="pl-PL" sz="2000" b="0" i="0" u="none" strike="noStrike" dirty="0">
                <a:solidFill>
                  <a:srgbClr val="D1D5DB"/>
                </a:solidFill>
                <a:effectLst/>
                <a:latin typeface="Söhne"/>
              </a:rPr>
              <a:t> with the </a:t>
            </a:r>
            <a:r>
              <a:rPr lang="pl-PL" sz="2000" b="0" i="0" u="none" strike="noStrike" dirty="0" err="1">
                <a:solidFill>
                  <a:srgbClr val="D1D5DB"/>
                </a:solidFill>
                <a:effectLst/>
                <a:latin typeface="Söhne"/>
              </a:rPr>
              <a:t>challenges</a:t>
            </a:r>
            <a:r>
              <a:rPr lang="pl-PL" sz="2000" b="0" i="0" u="none" strike="noStrike" dirty="0">
                <a:solidFill>
                  <a:srgbClr val="D1D5DB"/>
                </a:solidFill>
                <a:effectLst/>
                <a:latin typeface="Söhne"/>
              </a:rPr>
              <a:t> of a </a:t>
            </a:r>
            <a:r>
              <a:rPr lang="pl-PL" sz="2000" b="0" i="0" u="none" strike="noStrike" dirty="0" err="1">
                <a:solidFill>
                  <a:srgbClr val="D1D5DB"/>
                </a:solidFill>
                <a:effectLst/>
                <a:latin typeface="Söhne"/>
              </a:rPr>
              <a:t>colicky</a:t>
            </a:r>
            <a:r>
              <a:rPr lang="pl-PL" sz="2000" b="0" i="0" u="none" strike="noStrike" dirty="0">
                <a:solidFill>
                  <a:srgbClr val="D1D5DB"/>
                </a:solidFill>
                <a:effectLst/>
                <a:latin typeface="Söhne"/>
              </a:rPr>
              <a:t> baby.</a:t>
            </a:r>
          </a:p>
          <a:p>
            <a:pPr algn="l">
              <a:buFont typeface="+mj-lt"/>
              <a:buAutoNum type="arabicPeriod"/>
            </a:pPr>
            <a:r>
              <a:rPr lang="pl-PL" sz="2000" b="1" i="0" u="none" strike="noStrike" dirty="0" err="1">
                <a:solidFill>
                  <a:srgbClr val="D1D5DB"/>
                </a:solidFill>
                <a:effectLst/>
                <a:latin typeface="Söhne"/>
              </a:rPr>
              <a:t>Proper</a:t>
            </a:r>
            <a:r>
              <a:rPr lang="pl-PL" sz="2000" b="1" i="0" u="none" strike="noStrike" dirty="0">
                <a:solidFill>
                  <a:srgbClr val="D1D5DB"/>
                </a:solidFill>
                <a:effectLst/>
                <a:latin typeface="Söhne"/>
              </a:rPr>
              <a:t> Infant </a:t>
            </a:r>
            <a:r>
              <a:rPr lang="pl-PL" sz="2000" b="1" i="0" u="none" strike="noStrike" dirty="0" err="1">
                <a:solidFill>
                  <a:srgbClr val="D1D5DB"/>
                </a:solidFill>
                <a:effectLst/>
                <a:latin typeface="Söhne"/>
              </a:rPr>
              <a:t>Care</a:t>
            </a:r>
            <a:r>
              <a:rPr lang="pl-PL" sz="2000" b="1" i="0" u="none" strike="noStrike" dirty="0">
                <a:solidFill>
                  <a:srgbClr val="D1D5DB"/>
                </a:solidFill>
                <a:effectLst/>
                <a:latin typeface="Söhne"/>
              </a:rPr>
              <a:t>:</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Ensuring</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that</a:t>
            </a:r>
            <a:r>
              <a:rPr lang="pl-PL" sz="2000" b="0" i="0" u="none" strike="noStrike" dirty="0">
                <a:solidFill>
                  <a:srgbClr val="D1D5DB"/>
                </a:solidFill>
                <a:effectLst/>
                <a:latin typeface="Söhne"/>
              </a:rPr>
              <a:t> the </a:t>
            </a:r>
            <a:r>
              <a:rPr lang="pl-PL" sz="2000" b="0" i="0" u="none" strike="noStrike" dirty="0" err="1">
                <a:solidFill>
                  <a:srgbClr val="D1D5DB"/>
                </a:solidFill>
                <a:effectLst/>
                <a:latin typeface="Söhne"/>
              </a:rPr>
              <a:t>baby's</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basic</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needs</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are</a:t>
            </a:r>
            <a:r>
              <a:rPr lang="pl-PL" sz="2000" b="0" i="0" u="none" strike="noStrike" dirty="0">
                <a:solidFill>
                  <a:srgbClr val="D1D5DB"/>
                </a:solidFill>
                <a:effectLst/>
                <a:latin typeface="Söhne"/>
              </a:rPr>
              <a:t> met, </a:t>
            </a:r>
            <a:r>
              <a:rPr lang="pl-PL" sz="2000" b="0" i="0" u="none" strike="noStrike" dirty="0" err="1">
                <a:solidFill>
                  <a:srgbClr val="D1D5DB"/>
                </a:solidFill>
                <a:effectLst/>
                <a:latin typeface="Söhne"/>
              </a:rPr>
              <a:t>including</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diaper</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changes</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feeding</a:t>
            </a:r>
            <a:r>
              <a:rPr lang="pl-PL" sz="2000" b="0" i="0" u="none" strike="noStrike" dirty="0">
                <a:solidFill>
                  <a:srgbClr val="D1D5DB"/>
                </a:solidFill>
                <a:effectLst/>
                <a:latin typeface="Söhne"/>
              </a:rPr>
              <a:t>, and </a:t>
            </a:r>
            <a:r>
              <a:rPr lang="pl-PL" sz="2000" b="0" i="0" u="none" strike="noStrike" dirty="0" err="1">
                <a:solidFill>
                  <a:srgbClr val="D1D5DB"/>
                </a:solidFill>
                <a:effectLst/>
                <a:latin typeface="Söhne"/>
              </a:rPr>
              <a:t>sleep</a:t>
            </a:r>
            <a:r>
              <a:rPr lang="pl-PL" sz="2000" b="0" i="0" u="none" strike="noStrike" dirty="0">
                <a:solidFill>
                  <a:srgbClr val="D1D5DB"/>
                </a:solidFill>
                <a:effectLst/>
                <a:latin typeface="Söhne"/>
              </a:rPr>
              <a:t>.</a:t>
            </a:r>
          </a:p>
          <a:p>
            <a:pPr algn="l">
              <a:buFont typeface="+mj-lt"/>
              <a:buAutoNum type="arabicPeriod"/>
            </a:pPr>
            <a:r>
              <a:rPr lang="pl-PL" sz="2000" b="1" i="0" u="none" strike="noStrike" dirty="0" err="1">
                <a:solidFill>
                  <a:srgbClr val="D1D5DB"/>
                </a:solidFill>
                <a:effectLst/>
                <a:latin typeface="Söhne"/>
              </a:rPr>
              <a:t>Correct</a:t>
            </a:r>
            <a:r>
              <a:rPr lang="pl-PL" sz="2000" b="1" i="0" u="none" strike="noStrike" dirty="0">
                <a:solidFill>
                  <a:srgbClr val="D1D5DB"/>
                </a:solidFill>
                <a:effectLst/>
                <a:latin typeface="Söhne"/>
              </a:rPr>
              <a:t> </a:t>
            </a:r>
            <a:r>
              <a:rPr lang="pl-PL" sz="2000" b="1" i="0" u="none" strike="noStrike" dirty="0" err="1">
                <a:solidFill>
                  <a:srgbClr val="D1D5DB"/>
                </a:solidFill>
                <a:effectLst/>
                <a:latin typeface="Söhne"/>
              </a:rPr>
              <a:t>Feeding</a:t>
            </a:r>
            <a:r>
              <a:rPr lang="pl-PL" sz="2000" b="1" i="0" u="none" strike="noStrike" dirty="0">
                <a:solidFill>
                  <a:srgbClr val="D1D5DB"/>
                </a:solidFill>
                <a:effectLst/>
                <a:latin typeface="Söhne"/>
              </a:rPr>
              <a:t> </a:t>
            </a:r>
            <a:r>
              <a:rPr lang="pl-PL" sz="2000" b="1" i="0" u="none" strike="noStrike" dirty="0" err="1">
                <a:solidFill>
                  <a:srgbClr val="D1D5DB"/>
                </a:solidFill>
                <a:effectLst/>
                <a:latin typeface="Söhne"/>
              </a:rPr>
              <a:t>Technique</a:t>
            </a:r>
            <a:r>
              <a:rPr lang="pl-PL" sz="2000" b="1" i="0" u="none" strike="noStrike" dirty="0">
                <a:solidFill>
                  <a:srgbClr val="D1D5DB"/>
                </a:solidFill>
                <a:effectLst/>
                <a:latin typeface="Söhne"/>
              </a:rPr>
              <a:t>:</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Feeding</a:t>
            </a:r>
            <a:r>
              <a:rPr lang="pl-PL" sz="2000" b="0" i="0" u="none" strike="noStrike" dirty="0">
                <a:solidFill>
                  <a:srgbClr val="D1D5DB"/>
                </a:solidFill>
                <a:effectLst/>
                <a:latin typeface="Söhne"/>
              </a:rPr>
              <a:t> in </a:t>
            </a:r>
            <a:r>
              <a:rPr lang="pl-PL" sz="2000" b="0" i="0" u="none" strike="noStrike" dirty="0" err="1">
                <a:solidFill>
                  <a:srgbClr val="D1D5DB"/>
                </a:solidFill>
                <a:effectLst/>
                <a:latin typeface="Söhne"/>
              </a:rPr>
              <a:t>an</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upright</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position</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without</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rushing</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avoiding</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overfeeding</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burping</a:t>
            </a:r>
            <a:r>
              <a:rPr lang="pl-PL" sz="2000" b="0" i="0" u="none" strike="noStrike" dirty="0">
                <a:solidFill>
                  <a:srgbClr val="D1D5DB"/>
                </a:solidFill>
                <a:effectLst/>
                <a:latin typeface="Söhne"/>
              </a:rPr>
              <a:t> the baby </a:t>
            </a:r>
            <a:r>
              <a:rPr lang="pl-PL" sz="2000" b="0" i="0" u="none" strike="noStrike" dirty="0" err="1">
                <a:solidFill>
                  <a:srgbClr val="D1D5DB"/>
                </a:solidFill>
                <a:effectLst/>
                <a:latin typeface="Söhne"/>
              </a:rPr>
              <a:t>after</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meals</a:t>
            </a:r>
            <a:r>
              <a:rPr lang="pl-PL" sz="2000" b="0" i="0" u="none" strike="noStrike" dirty="0">
                <a:solidFill>
                  <a:srgbClr val="D1D5DB"/>
                </a:solidFill>
                <a:effectLst/>
                <a:latin typeface="Söhne"/>
              </a:rPr>
              <a:t>, and </a:t>
            </a:r>
            <a:r>
              <a:rPr lang="pl-PL" sz="2000" b="0" i="0" u="none" strike="noStrike" dirty="0" err="1">
                <a:solidFill>
                  <a:srgbClr val="D1D5DB"/>
                </a:solidFill>
                <a:effectLst/>
                <a:latin typeface="Söhne"/>
              </a:rPr>
              <a:t>keeping</a:t>
            </a:r>
            <a:r>
              <a:rPr lang="pl-PL" sz="2000" b="0" i="0" u="none" strike="noStrike" dirty="0">
                <a:solidFill>
                  <a:srgbClr val="D1D5DB"/>
                </a:solidFill>
                <a:effectLst/>
                <a:latin typeface="Söhne"/>
              </a:rPr>
              <a:t> the baby in </a:t>
            </a:r>
            <a:r>
              <a:rPr lang="pl-PL" sz="2000" b="0" i="0" u="none" strike="noStrike" dirty="0" err="1">
                <a:solidFill>
                  <a:srgbClr val="D1D5DB"/>
                </a:solidFill>
                <a:effectLst/>
                <a:latin typeface="Söhne"/>
              </a:rPr>
              <a:t>an</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upright</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position</a:t>
            </a:r>
            <a:r>
              <a:rPr lang="pl-PL" sz="2000" b="0" i="0" u="none" strike="noStrike" dirty="0">
                <a:solidFill>
                  <a:srgbClr val="D1D5DB"/>
                </a:solidFill>
                <a:effectLst/>
                <a:latin typeface="Söhne"/>
              </a:rPr>
              <a:t> for </a:t>
            </a:r>
            <a:r>
              <a:rPr lang="pl-PL" sz="2000" b="0" i="0" u="none" strike="noStrike" dirty="0" err="1">
                <a:solidFill>
                  <a:srgbClr val="D1D5DB"/>
                </a:solidFill>
                <a:effectLst/>
                <a:latin typeface="Söhne"/>
              </a:rPr>
              <a:t>up</a:t>
            </a:r>
            <a:r>
              <a:rPr lang="pl-PL" sz="2000" b="0" i="0" u="none" strike="noStrike" dirty="0">
                <a:solidFill>
                  <a:srgbClr val="D1D5DB"/>
                </a:solidFill>
                <a:effectLst/>
                <a:latin typeface="Söhne"/>
              </a:rPr>
              <a:t> to 30 </a:t>
            </a:r>
            <a:r>
              <a:rPr lang="pl-PL" sz="2000" b="0" i="0" u="none" strike="noStrike" dirty="0" err="1">
                <a:solidFill>
                  <a:srgbClr val="D1D5DB"/>
                </a:solidFill>
                <a:effectLst/>
                <a:latin typeface="Söhne"/>
              </a:rPr>
              <a:t>minutes</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after</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feeding</a:t>
            </a:r>
            <a:r>
              <a:rPr lang="pl-PL" sz="2000" b="0" i="0" u="none" strike="noStrike" dirty="0">
                <a:solidFill>
                  <a:srgbClr val="D1D5DB"/>
                </a:solidFill>
                <a:effectLst/>
                <a:latin typeface="Söhne"/>
              </a:rPr>
              <a:t>.</a:t>
            </a:r>
            <a:endParaRPr lang="pl-PL" dirty="0">
              <a:latin typeface="+mj-lt"/>
            </a:endParaRPr>
          </a:p>
        </p:txBody>
      </p:sp>
    </p:spTree>
    <p:extLst>
      <p:ext uri="{BB962C8B-B14F-4D97-AF65-F5344CB8AC3E}">
        <p14:creationId xmlns:p14="http://schemas.microsoft.com/office/powerpoint/2010/main" val="1722111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F5A954-89D3-C27D-6469-6108B2D64DEB}"/>
              </a:ext>
            </a:extLst>
          </p:cNvPr>
          <p:cNvSpPr>
            <a:spLocks noGrp="1"/>
          </p:cNvSpPr>
          <p:nvPr>
            <p:ph type="title"/>
          </p:nvPr>
        </p:nvSpPr>
        <p:spPr/>
        <p:txBody>
          <a:bodyPr>
            <a:normAutofit/>
          </a:bodyPr>
          <a:lstStyle/>
          <a:p>
            <a:r>
              <a:rPr lang="pl-PL" sz="3600" b="0" i="0" u="none" strike="noStrike" dirty="0" err="1">
                <a:solidFill>
                  <a:srgbClr val="D1D5DB"/>
                </a:solidFill>
                <a:effectLst/>
                <a:latin typeface="Söhne"/>
              </a:rPr>
              <a:t>Infantile</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colic</a:t>
            </a:r>
            <a:endParaRPr lang="pl-PL" sz="3600" dirty="0"/>
          </a:p>
        </p:txBody>
      </p:sp>
      <p:sp>
        <p:nvSpPr>
          <p:cNvPr id="3" name="Symbol zastępczy zawartości 2">
            <a:extLst>
              <a:ext uri="{FF2B5EF4-FFF2-40B4-BE49-F238E27FC236}">
                <a16:creationId xmlns:a16="http://schemas.microsoft.com/office/drawing/2014/main" id="{71E57DA0-3612-A84E-C8CC-5C8433541222}"/>
              </a:ext>
            </a:extLst>
          </p:cNvPr>
          <p:cNvSpPr>
            <a:spLocks noGrp="1"/>
          </p:cNvSpPr>
          <p:nvPr>
            <p:ph idx="1"/>
          </p:nvPr>
        </p:nvSpPr>
        <p:spPr>
          <a:xfrm>
            <a:off x="1136073" y="1607126"/>
            <a:ext cx="10196945" cy="5056909"/>
          </a:xfrm>
        </p:spPr>
        <p:txBody>
          <a:bodyPr>
            <a:noAutofit/>
          </a:bodyPr>
          <a:lstStyle/>
          <a:p>
            <a:pPr algn="l">
              <a:buFont typeface="+mj-lt"/>
              <a:buAutoNum type="arabicPeriod"/>
            </a:pPr>
            <a:endParaRPr lang="pl-PL" b="0" i="0" u="none" strike="noStrike" dirty="0">
              <a:solidFill>
                <a:srgbClr val="D1D5DB"/>
              </a:solidFill>
              <a:effectLst/>
            </a:endParaRPr>
          </a:p>
          <a:p>
            <a:pPr marL="0" indent="0" algn="l">
              <a:buNone/>
            </a:pPr>
            <a:r>
              <a:rPr lang="pl-PL" b="1" i="0" u="none" strike="noStrike" dirty="0">
                <a:solidFill>
                  <a:srgbClr val="D1D5DB"/>
                </a:solidFill>
                <a:effectLst/>
              </a:rPr>
              <a:t>4. </a:t>
            </a:r>
            <a:r>
              <a:rPr lang="pl-PL" b="1" i="0" u="none" strike="noStrike" dirty="0" err="1">
                <a:solidFill>
                  <a:srgbClr val="D1D5DB"/>
                </a:solidFill>
                <a:effectLst/>
              </a:rPr>
              <a:t>Creating</a:t>
            </a:r>
            <a:r>
              <a:rPr lang="pl-PL" b="1" i="0" u="none" strike="noStrike" dirty="0">
                <a:solidFill>
                  <a:srgbClr val="D1D5DB"/>
                </a:solidFill>
                <a:effectLst/>
              </a:rPr>
              <a:t> a </a:t>
            </a:r>
            <a:r>
              <a:rPr lang="pl-PL" b="1" i="0" u="none" strike="noStrike" dirty="0" err="1">
                <a:solidFill>
                  <a:srgbClr val="D1D5DB"/>
                </a:solidFill>
                <a:effectLst/>
              </a:rPr>
              <a:t>Calm</a:t>
            </a:r>
            <a:r>
              <a:rPr lang="pl-PL" b="1" i="0" u="none" strike="noStrike" dirty="0">
                <a:solidFill>
                  <a:srgbClr val="D1D5DB"/>
                </a:solidFill>
                <a:effectLst/>
              </a:rPr>
              <a:t> Environment:</a:t>
            </a:r>
            <a:r>
              <a:rPr lang="pl-PL" b="0" i="0" u="none" strike="noStrike" dirty="0">
                <a:solidFill>
                  <a:srgbClr val="D1D5DB"/>
                </a:solidFill>
                <a:effectLst/>
              </a:rPr>
              <a:t> </a:t>
            </a:r>
            <a:r>
              <a:rPr lang="pl-PL" b="0" i="0" u="none" strike="noStrike" dirty="0" err="1">
                <a:solidFill>
                  <a:srgbClr val="D1D5DB"/>
                </a:solidFill>
                <a:effectLst/>
              </a:rPr>
              <a:t>Allowing</a:t>
            </a:r>
            <a:r>
              <a:rPr lang="pl-PL" b="0" i="0" u="none" strike="noStrike" dirty="0">
                <a:solidFill>
                  <a:srgbClr val="D1D5DB"/>
                </a:solidFill>
                <a:effectLst/>
              </a:rPr>
              <a:t> the baby to </a:t>
            </a:r>
            <a:r>
              <a:rPr lang="pl-PL" b="0" i="0" u="none" strike="noStrike" dirty="0" err="1">
                <a:solidFill>
                  <a:srgbClr val="D1D5DB"/>
                </a:solidFill>
                <a:effectLst/>
              </a:rPr>
              <a:t>rest</a:t>
            </a:r>
            <a:r>
              <a:rPr lang="pl-PL" b="0" i="0" u="none" strike="noStrike" dirty="0">
                <a:solidFill>
                  <a:srgbClr val="D1D5DB"/>
                </a:solidFill>
                <a:effectLst/>
              </a:rPr>
              <a:t> in a </a:t>
            </a:r>
            <a:r>
              <a:rPr lang="pl-PL" b="0" i="0" u="none" strike="noStrike" dirty="0" err="1">
                <a:solidFill>
                  <a:srgbClr val="D1D5DB"/>
                </a:solidFill>
                <a:effectLst/>
              </a:rPr>
              <a:t>quiet</a:t>
            </a:r>
            <a:r>
              <a:rPr lang="pl-PL" b="0" i="0" u="none" strike="noStrike" dirty="0">
                <a:solidFill>
                  <a:srgbClr val="D1D5DB"/>
                </a:solidFill>
                <a:effectLst/>
              </a:rPr>
              <a:t> and </a:t>
            </a:r>
            <a:r>
              <a:rPr lang="pl-PL" b="0" i="0" u="none" strike="noStrike" dirty="0" err="1">
                <a:solidFill>
                  <a:srgbClr val="D1D5DB"/>
                </a:solidFill>
                <a:effectLst/>
              </a:rPr>
              <a:t>peaceful</a:t>
            </a:r>
            <a:r>
              <a:rPr lang="pl-PL" b="0" i="0" u="none" strike="noStrike" dirty="0">
                <a:solidFill>
                  <a:srgbClr val="D1D5DB"/>
                </a:solidFill>
                <a:effectLst/>
              </a:rPr>
              <a:t> environment, and not </a:t>
            </a:r>
            <a:r>
              <a:rPr lang="pl-PL" b="0" i="0" u="none" strike="noStrike" dirty="0" err="1">
                <a:solidFill>
                  <a:srgbClr val="D1D5DB"/>
                </a:solidFill>
                <a:effectLst/>
              </a:rPr>
              <a:t>always</a:t>
            </a:r>
            <a:r>
              <a:rPr lang="pl-PL" b="0" i="0" u="none" strike="noStrike" dirty="0">
                <a:solidFill>
                  <a:srgbClr val="D1D5DB"/>
                </a:solidFill>
                <a:effectLst/>
              </a:rPr>
              <a:t> </a:t>
            </a:r>
            <a:r>
              <a:rPr lang="pl-PL" b="0" i="0" u="none" strike="noStrike" dirty="0" err="1">
                <a:solidFill>
                  <a:srgbClr val="D1D5DB"/>
                </a:solidFill>
                <a:effectLst/>
              </a:rPr>
              <a:t>responding</a:t>
            </a:r>
            <a:r>
              <a:rPr lang="pl-PL" b="0" i="0" u="none" strike="noStrike" dirty="0">
                <a:solidFill>
                  <a:srgbClr val="D1D5DB"/>
                </a:solidFill>
                <a:effectLst/>
              </a:rPr>
              <a:t> </a:t>
            </a:r>
            <a:r>
              <a:rPr lang="pl-PL" b="0" i="0" u="none" strike="noStrike" dirty="0" err="1">
                <a:solidFill>
                  <a:srgbClr val="D1D5DB"/>
                </a:solidFill>
                <a:effectLst/>
              </a:rPr>
              <a:t>immediately</a:t>
            </a:r>
            <a:r>
              <a:rPr lang="pl-PL" b="0" i="0" u="none" strike="noStrike" dirty="0">
                <a:solidFill>
                  <a:srgbClr val="D1D5DB"/>
                </a:solidFill>
                <a:effectLst/>
              </a:rPr>
              <a:t> to </a:t>
            </a:r>
            <a:r>
              <a:rPr lang="pl-PL" b="0" i="0" u="none" strike="noStrike" dirty="0" err="1">
                <a:solidFill>
                  <a:srgbClr val="D1D5DB"/>
                </a:solidFill>
                <a:effectLst/>
              </a:rPr>
              <a:t>crying</a:t>
            </a:r>
            <a:r>
              <a:rPr lang="pl-PL" b="0" i="0" u="none" strike="noStrike" dirty="0">
                <a:solidFill>
                  <a:srgbClr val="D1D5DB"/>
                </a:solidFill>
                <a:effectLst/>
              </a:rPr>
              <a:t>.</a:t>
            </a:r>
          </a:p>
          <a:p>
            <a:pPr marL="0" indent="0" algn="l">
              <a:buNone/>
            </a:pPr>
            <a:r>
              <a:rPr lang="pl-PL" b="1" i="0" u="none" strike="noStrike" dirty="0">
                <a:solidFill>
                  <a:srgbClr val="D1D5DB"/>
                </a:solidFill>
                <a:effectLst/>
              </a:rPr>
              <a:t>5. </a:t>
            </a:r>
            <a:r>
              <a:rPr lang="pl-PL" b="1" i="0" u="none" strike="noStrike" dirty="0" err="1">
                <a:solidFill>
                  <a:srgbClr val="D1D5DB"/>
                </a:solidFill>
                <a:effectLst/>
              </a:rPr>
              <a:t>Gentle</a:t>
            </a:r>
            <a:r>
              <a:rPr lang="pl-PL" b="1" i="0" u="none" strike="noStrike" dirty="0">
                <a:solidFill>
                  <a:srgbClr val="D1D5DB"/>
                </a:solidFill>
                <a:effectLst/>
              </a:rPr>
              <a:t> </a:t>
            </a:r>
            <a:r>
              <a:rPr lang="pl-PL" b="1" i="0" u="none" strike="noStrike" dirty="0" err="1">
                <a:solidFill>
                  <a:srgbClr val="D1D5DB"/>
                </a:solidFill>
                <a:effectLst/>
              </a:rPr>
              <a:t>Soothing</a:t>
            </a:r>
            <a:r>
              <a:rPr lang="pl-PL" b="1" i="0" u="none" strike="noStrike" dirty="0">
                <a:solidFill>
                  <a:srgbClr val="D1D5DB"/>
                </a:solidFill>
                <a:effectLst/>
              </a:rPr>
              <a:t> </a:t>
            </a:r>
            <a:r>
              <a:rPr lang="pl-PL" b="1" i="0" u="none" strike="noStrike" dirty="0" err="1">
                <a:solidFill>
                  <a:srgbClr val="D1D5DB"/>
                </a:solidFill>
                <a:effectLst/>
              </a:rPr>
              <a:t>Techniques</a:t>
            </a:r>
            <a:r>
              <a:rPr lang="pl-PL" b="1" i="0" u="none" strike="noStrike" dirty="0">
                <a:solidFill>
                  <a:srgbClr val="D1D5DB"/>
                </a:solidFill>
                <a:effectLst/>
              </a:rPr>
              <a:t>:</a:t>
            </a:r>
            <a:r>
              <a:rPr lang="pl-PL" b="0" i="0" u="none" strike="noStrike" dirty="0">
                <a:solidFill>
                  <a:srgbClr val="D1D5DB"/>
                </a:solidFill>
                <a:effectLst/>
              </a:rPr>
              <a:t> Using </a:t>
            </a:r>
            <a:r>
              <a:rPr lang="pl-PL" b="0" i="0" u="none" strike="noStrike" dirty="0" err="1">
                <a:solidFill>
                  <a:srgbClr val="D1D5DB"/>
                </a:solidFill>
                <a:effectLst/>
              </a:rPr>
              <a:t>gentle</a:t>
            </a:r>
            <a:r>
              <a:rPr lang="pl-PL" b="0" i="0" u="none" strike="noStrike" dirty="0">
                <a:solidFill>
                  <a:srgbClr val="D1D5DB"/>
                </a:solidFill>
                <a:effectLst/>
              </a:rPr>
              <a:t> and </a:t>
            </a:r>
            <a:r>
              <a:rPr lang="pl-PL" b="0" i="0" u="none" strike="noStrike" dirty="0" err="1">
                <a:solidFill>
                  <a:srgbClr val="D1D5DB"/>
                </a:solidFill>
                <a:effectLst/>
              </a:rPr>
              <a:t>rhythmic</a:t>
            </a:r>
            <a:r>
              <a:rPr lang="pl-PL" b="0" i="0" u="none" strike="noStrike" dirty="0">
                <a:solidFill>
                  <a:srgbClr val="D1D5DB"/>
                </a:solidFill>
                <a:effectLst/>
              </a:rPr>
              <a:t> </a:t>
            </a:r>
            <a:r>
              <a:rPr lang="pl-PL" b="0" i="0" u="none" strike="noStrike" dirty="0" err="1">
                <a:solidFill>
                  <a:srgbClr val="D1D5DB"/>
                </a:solidFill>
                <a:effectLst/>
              </a:rPr>
              <a:t>methods</a:t>
            </a:r>
            <a:r>
              <a:rPr lang="pl-PL" b="0" i="0" u="none" strike="noStrike" dirty="0">
                <a:solidFill>
                  <a:srgbClr val="D1D5DB"/>
                </a:solidFill>
                <a:effectLst/>
              </a:rPr>
              <a:t> to </a:t>
            </a:r>
            <a:r>
              <a:rPr lang="pl-PL" b="0" i="0" u="none" strike="noStrike" dirty="0" err="1">
                <a:solidFill>
                  <a:srgbClr val="D1D5DB"/>
                </a:solidFill>
                <a:effectLst/>
              </a:rPr>
              <a:t>soothe</a:t>
            </a:r>
            <a:r>
              <a:rPr lang="pl-PL" b="0" i="0" u="none" strike="noStrike" dirty="0">
                <a:solidFill>
                  <a:srgbClr val="D1D5DB"/>
                </a:solidFill>
                <a:effectLst/>
              </a:rPr>
              <a:t> the baby, </a:t>
            </a:r>
            <a:r>
              <a:rPr lang="pl-PL" b="0" i="0" u="none" strike="noStrike" dirty="0" err="1">
                <a:solidFill>
                  <a:srgbClr val="D1D5DB"/>
                </a:solidFill>
                <a:effectLst/>
              </a:rPr>
              <a:t>such</a:t>
            </a:r>
            <a:r>
              <a:rPr lang="pl-PL" b="0" i="0" u="none" strike="noStrike" dirty="0">
                <a:solidFill>
                  <a:srgbClr val="D1D5DB"/>
                </a:solidFill>
                <a:effectLst/>
              </a:rPr>
              <a:t> as </a:t>
            </a:r>
            <a:r>
              <a:rPr lang="pl-PL" b="0" i="0" u="none" strike="noStrike" dirty="0" err="1">
                <a:solidFill>
                  <a:srgbClr val="D1D5DB"/>
                </a:solidFill>
                <a:effectLst/>
              </a:rPr>
              <a:t>gentle</a:t>
            </a:r>
            <a:r>
              <a:rPr lang="pl-PL" b="0" i="0" u="none" strike="noStrike" dirty="0">
                <a:solidFill>
                  <a:srgbClr val="D1D5DB"/>
                </a:solidFill>
                <a:effectLst/>
              </a:rPr>
              <a:t> </a:t>
            </a:r>
            <a:r>
              <a:rPr lang="pl-PL" b="0" i="0" u="none" strike="noStrike" dirty="0" err="1">
                <a:solidFill>
                  <a:srgbClr val="D1D5DB"/>
                </a:solidFill>
                <a:effectLst/>
              </a:rPr>
              <a:t>rocking</a:t>
            </a:r>
            <a:r>
              <a:rPr lang="pl-PL" b="0" i="0" u="none" strike="noStrike" dirty="0">
                <a:solidFill>
                  <a:srgbClr val="D1D5DB"/>
                </a:solidFill>
                <a:effectLst/>
              </a:rPr>
              <a:t>, </a:t>
            </a:r>
            <a:r>
              <a:rPr lang="pl-PL" b="0" i="0" u="none" strike="noStrike" dirty="0" err="1">
                <a:solidFill>
                  <a:srgbClr val="D1D5DB"/>
                </a:solidFill>
                <a:effectLst/>
              </a:rPr>
              <a:t>carrying</a:t>
            </a:r>
            <a:r>
              <a:rPr lang="pl-PL" b="0" i="0" u="none" strike="noStrike" dirty="0">
                <a:solidFill>
                  <a:srgbClr val="D1D5DB"/>
                </a:solidFill>
                <a:effectLst/>
              </a:rPr>
              <a:t> the baby, </a:t>
            </a:r>
            <a:r>
              <a:rPr lang="pl-PL" b="0" i="0" u="none" strike="noStrike" dirty="0" err="1">
                <a:solidFill>
                  <a:srgbClr val="D1D5DB"/>
                </a:solidFill>
                <a:effectLst/>
              </a:rPr>
              <a:t>taking</a:t>
            </a:r>
            <a:r>
              <a:rPr lang="pl-PL" b="0" i="0" u="none" strike="noStrike" dirty="0">
                <a:solidFill>
                  <a:srgbClr val="D1D5DB"/>
                </a:solidFill>
                <a:effectLst/>
              </a:rPr>
              <a:t> the baby for a </a:t>
            </a:r>
            <a:r>
              <a:rPr lang="pl-PL" b="0" i="0" u="none" strike="noStrike" dirty="0" err="1">
                <a:solidFill>
                  <a:srgbClr val="D1D5DB"/>
                </a:solidFill>
                <a:effectLst/>
              </a:rPr>
              <a:t>stroll</a:t>
            </a:r>
            <a:r>
              <a:rPr lang="pl-PL" b="0" i="0" u="none" strike="noStrike" dirty="0">
                <a:solidFill>
                  <a:srgbClr val="D1D5DB"/>
                </a:solidFill>
                <a:effectLst/>
              </a:rPr>
              <a:t> in a </a:t>
            </a:r>
            <a:r>
              <a:rPr lang="pl-PL" b="0" i="0" u="none" strike="noStrike" dirty="0" err="1">
                <a:solidFill>
                  <a:srgbClr val="D1D5DB"/>
                </a:solidFill>
                <a:effectLst/>
              </a:rPr>
              <a:t>stroller</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using</a:t>
            </a:r>
            <a:r>
              <a:rPr lang="pl-PL" b="0" i="0" u="none" strike="noStrike" dirty="0">
                <a:solidFill>
                  <a:srgbClr val="D1D5DB"/>
                </a:solidFill>
                <a:effectLst/>
              </a:rPr>
              <a:t> </a:t>
            </a:r>
            <a:r>
              <a:rPr lang="pl-PL" b="0" i="0" u="none" strike="noStrike" dirty="0" err="1">
                <a:solidFill>
                  <a:srgbClr val="D1D5DB"/>
                </a:solidFill>
                <a:effectLst/>
              </a:rPr>
              <a:t>white</a:t>
            </a:r>
            <a:r>
              <a:rPr lang="pl-PL" b="0" i="0" u="none" strike="noStrike" dirty="0">
                <a:solidFill>
                  <a:srgbClr val="D1D5DB"/>
                </a:solidFill>
                <a:effectLst/>
              </a:rPr>
              <a:t> </a:t>
            </a:r>
            <a:r>
              <a:rPr lang="pl-PL" b="0" i="0" u="none" strike="noStrike" dirty="0" err="1">
                <a:solidFill>
                  <a:srgbClr val="D1D5DB"/>
                </a:solidFill>
                <a:effectLst/>
              </a:rPr>
              <a:t>noise</a:t>
            </a:r>
            <a:r>
              <a:rPr lang="pl-PL" b="0" i="0" u="none" strike="noStrike" dirty="0">
                <a:solidFill>
                  <a:srgbClr val="D1D5DB"/>
                </a:solidFill>
                <a:effectLst/>
              </a:rPr>
              <a:t>.</a:t>
            </a:r>
          </a:p>
          <a:p>
            <a:pPr marL="0" indent="0" algn="l">
              <a:buNone/>
            </a:pPr>
            <a:r>
              <a:rPr lang="pl-PL" b="1" i="0" u="none" strike="noStrike" dirty="0">
                <a:solidFill>
                  <a:srgbClr val="D1D5DB"/>
                </a:solidFill>
                <a:effectLst/>
              </a:rPr>
              <a:t>6. </a:t>
            </a:r>
            <a:r>
              <a:rPr lang="pl-PL" b="1" i="0" u="none" strike="noStrike" dirty="0" err="1">
                <a:solidFill>
                  <a:srgbClr val="D1D5DB"/>
                </a:solidFill>
                <a:effectLst/>
              </a:rPr>
              <a:t>Breastfeeding</a:t>
            </a:r>
            <a:r>
              <a:rPr lang="pl-PL" b="1" i="0" u="none" strike="noStrike" dirty="0">
                <a:solidFill>
                  <a:srgbClr val="D1D5DB"/>
                </a:solidFill>
                <a:effectLst/>
              </a:rPr>
              <a:t> </a:t>
            </a:r>
            <a:r>
              <a:rPr lang="pl-PL" b="1" i="0" u="none" strike="noStrike" dirty="0" err="1">
                <a:solidFill>
                  <a:srgbClr val="D1D5DB"/>
                </a:solidFill>
                <a:effectLst/>
              </a:rPr>
              <a:t>Mother's</a:t>
            </a:r>
            <a:r>
              <a:rPr lang="pl-PL" b="1" i="0" u="none" strike="noStrike" dirty="0">
                <a:solidFill>
                  <a:srgbClr val="D1D5DB"/>
                </a:solidFill>
                <a:effectLst/>
              </a:rPr>
              <a:t> Diet:</a:t>
            </a:r>
            <a:r>
              <a:rPr lang="pl-PL" b="0" i="0" u="none" strike="noStrike" dirty="0">
                <a:solidFill>
                  <a:srgbClr val="D1D5DB"/>
                </a:solidFill>
                <a:effectLst/>
              </a:rPr>
              <a:t> For </a:t>
            </a:r>
            <a:r>
              <a:rPr lang="pl-PL" b="0" i="0" u="none" strike="noStrike" dirty="0" err="1">
                <a:solidFill>
                  <a:srgbClr val="D1D5DB"/>
                </a:solidFill>
                <a:effectLst/>
              </a:rPr>
              <a:t>breastfeeding</a:t>
            </a:r>
            <a:r>
              <a:rPr lang="pl-PL" b="0" i="0" u="none" strike="noStrike" dirty="0">
                <a:solidFill>
                  <a:srgbClr val="D1D5DB"/>
                </a:solidFill>
                <a:effectLst/>
              </a:rPr>
              <a:t> </a:t>
            </a:r>
            <a:r>
              <a:rPr lang="pl-PL" b="0" i="0" u="none" strike="noStrike" dirty="0" err="1">
                <a:solidFill>
                  <a:srgbClr val="D1D5DB"/>
                </a:solidFill>
                <a:effectLst/>
              </a:rPr>
              <a:t>mothers</a:t>
            </a:r>
            <a:r>
              <a:rPr lang="pl-PL" b="0" i="0" u="none" strike="noStrike" dirty="0">
                <a:solidFill>
                  <a:srgbClr val="D1D5DB"/>
                </a:solidFill>
                <a:effectLst/>
              </a:rPr>
              <a:t>, </a:t>
            </a:r>
            <a:r>
              <a:rPr lang="pl-PL" b="0" i="0" u="none" strike="noStrike" dirty="0" err="1">
                <a:solidFill>
                  <a:srgbClr val="D1D5DB"/>
                </a:solidFill>
                <a:effectLst/>
              </a:rPr>
              <a:t>analyzing</a:t>
            </a:r>
            <a:r>
              <a:rPr lang="pl-PL" b="0" i="0" u="none" strike="noStrike" dirty="0">
                <a:solidFill>
                  <a:srgbClr val="D1D5DB"/>
                </a:solidFill>
                <a:effectLst/>
              </a:rPr>
              <a:t> the </a:t>
            </a:r>
            <a:r>
              <a:rPr lang="pl-PL" b="0" i="0" u="none" strike="noStrike" dirty="0" err="1">
                <a:solidFill>
                  <a:srgbClr val="D1D5DB"/>
                </a:solidFill>
                <a:effectLst/>
              </a:rPr>
              <a:t>maternal</a:t>
            </a:r>
            <a:r>
              <a:rPr lang="pl-PL" b="0" i="0" u="none" strike="noStrike" dirty="0">
                <a:solidFill>
                  <a:srgbClr val="D1D5DB"/>
                </a:solidFill>
                <a:effectLst/>
              </a:rPr>
              <a:t> diet and </a:t>
            </a:r>
            <a:r>
              <a:rPr lang="pl-PL" b="0" i="0" u="none" strike="noStrike" dirty="0" err="1">
                <a:solidFill>
                  <a:srgbClr val="D1D5DB"/>
                </a:solidFill>
                <a:effectLst/>
              </a:rPr>
              <a:t>considering</a:t>
            </a:r>
            <a:r>
              <a:rPr lang="pl-PL" b="0" i="0" u="none" strike="noStrike" dirty="0">
                <a:solidFill>
                  <a:srgbClr val="D1D5DB"/>
                </a:solidFill>
                <a:effectLst/>
              </a:rPr>
              <a:t> the </a:t>
            </a:r>
            <a:r>
              <a:rPr lang="pl-PL" b="0" i="0" u="none" strike="noStrike" dirty="0" err="1">
                <a:solidFill>
                  <a:srgbClr val="D1D5DB"/>
                </a:solidFill>
                <a:effectLst/>
              </a:rPr>
              <a:t>elimination</a:t>
            </a:r>
            <a:r>
              <a:rPr lang="pl-PL" b="0" i="0" u="none" strike="noStrike" dirty="0">
                <a:solidFill>
                  <a:srgbClr val="D1D5DB"/>
                </a:solidFill>
                <a:effectLst/>
              </a:rPr>
              <a:t> of </a:t>
            </a:r>
            <a:r>
              <a:rPr lang="pl-PL" b="0" i="0" u="none" strike="noStrike" dirty="0" err="1">
                <a:solidFill>
                  <a:srgbClr val="D1D5DB"/>
                </a:solidFill>
                <a:effectLst/>
              </a:rPr>
              <a:t>certain</a:t>
            </a:r>
            <a:r>
              <a:rPr lang="pl-PL" b="0" i="0" u="none" strike="noStrike" dirty="0">
                <a:solidFill>
                  <a:srgbClr val="D1D5DB"/>
                </a:solidFill>
                <a:effectLst/>
              </a:rPr>
              <a:t> </a:t>
            </a:r>
            <a:r>
              <a:rPr lang="pl-PL" b="0" i="0" u="none" strike="noStrike" dirty="0" err="1">
                <a:solidFill>
                  <a:srgbClr val="D1D5DB"/>
                </a:solidFill>
                <a:effectLst/>
              </a:rPr>
              <a:t>foods</a:t>
            </a:r>
            <a:r>
              <a:rPr lang="pl-PL" b="0" i="0" u="none" strike="noStrike" dirty="0">
                <a:solidFill>
                  <a:srgbClr val="D1D5DB"/>
                </a:solidFill>
                <a:effectLst/>
              </a:rPr>
              <a:t> </a:t>
            </a:r>
            <a:r>
              <a:rPr lang="pl-PL" b="0" i="0" u="none" strike="noStrike" dirty="0" err="1">
                <a:solidFill>
                  <a:srgbClr val="D1D5DB"/>
                </a:solidFill>
                <a:effectLst/>
              </a:rPr>
              <a:t>that</a:t>
            </a:r>
            <a:r>
              <a:rPr lang="pl-PL" b="0" i="0" u="none" strike="noStrike" dirty="0">
                <a:solidFill>
                  <a:srgbClr val="D1D5DB"/>
                </a:solidFill>
                <a:effectLst/>
              </a:rPr>
              <a:t> </a:t>
            </a:r>
            <a:r>
              <a:rPr lang="pl-PL" b="0" i="0" u="none" strike="noStrike" dirty="0" err="1">
                <a:solidFill>
                  <a:srgbClr val="D1D5DB"/>
                </a:solidFill>
                <a:effectLst/>
              </a:rPr>
              <a:t>may</a:t>
            </a:r>
            <a:r>
              <a:rPr lang="pl-PL" b="0" i="0" u="none" strike="noStrike" dirty="0">
                <a:solidFill>
                  <a:srgbClr val="D1D5DB"/>
                </a:solidFill>
                <a:effectLst/>
              </a:rPr>
              <a:t> </a:t>
            </a:r>
            <a:r>
              <a:rPr lang="pl-PL" b="0" i="0" u="none" strike="noStrike" dirty="0" err="1">
                <a:solidFill>
                  <a:srgbClr val="D1D5DB"/>
                </a:solidFill>
                <a:effectLst/>
              </a:rPr>
              <a:t>contribute</a:t>
            </a:r>
            <a:r>
              <a:rPr lang="pl-PL" b="0" i="0" u="none" strike="noStrike" dirty="0">
                <a:solidFill>
                  <a:srgbClr val="D1D5DB"/>
                </a:solidFill>
                <a:effectLst/>
              </a:rPr>
              <a:t> to </a:t>
            </a:r>
            <a:r>
              <a:rPr lang="pl-PL" b="0" i="0" u="none" strike="noStrike" dirty="0" err="1">
                <a:solidFill>
                  <a:srgbClr val="D1D5DB"/>
                </a:solidFill>
                <a:effectLst/>
              </a:rPr>
              <a:t>gas</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discomfort</a:t>
            </a:r>
            <a:r>
              <a:rPr lang="pl-PL" b="0" i="0" u="none" strike="noStrike" dirty="0">
                <a:solidFill>
                  <a:srgbClr val="D1D5DB"/>
                </a:solidFill>
                <a:effectLst/>
              </a:rPr>
              <a:t> in the baby, </a:t>
            </a:r>
            <a:r>
              <a:rPr lang="pl-PL" b="0" i="0" u="none" strike="noStrike" dirty="0" err="1">
                <a:solidFill>
                  <a:srgbClr val="D1D5DB"/>
                </a:solidFill>
                <a:effectLst/>
              </a:rPr>
              <a:t>such</a:t>
            </a:r>
            <a:r>
              <a:rPr lang="pl-PL" b="0" i="0" u="none" strike="noStrike" dirty="0">
                <a:solidFill>
                  <a:srgbClr val="D1D5DB"/>
                </a:solidFill>
                <a:effectLst/>
              </a:rPr>
              <a:t> as </a:t>
            </a:r>
            <a:r>
              <a:rPr lang="pl-PL" b="0" i="0" u="none" strike="noStrike" dirty="0" err="1">
                <a:solidFill>
                  <a:srgbClr val="D1D5DB"/>
                </a:solidFill>
                <a:effectLst/>
              </a:rPr>
              <a:t>cocoa</a:t>
            </a:r>
            <a:r>
              <a:rPr lang="pl-PL" b="0" i="0" u="none" strike="noStrike" dirty="0">
                <a:solidFill>
                  <a:srgbClr val="D1D5DB"/>
                </a:solidFill>
                <a:effectLst/>
              </a:rPr>
              <a:t>, </a:t>
            </a:r>
            <a:r>
              <a:rPr lang="pl-PL" b="0" i="0" u="none" strike="noStrike" dirty="0" err="1">
                <a:solidFill>
                  <a:srgbClr val="D1D5DB"/>
                </a:solidFill>
                <a:effectLst/>
              </a:rPr>
              <a:t>peppers</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gas-producing</a:t>
            </a:r>
            <a:r>
              <a:rPr lang="pl-PL" b="0" i="0" u="none" strike="noStrike" dirty="0">
                <a:solidFill>
                  <a:srgbClr val="D1D5DB"/>
                </a:solidFill>
                <a:effectLst/>
              </a:rPr>
              <a:t> </a:t>
            </a:r>
            <a:r>
              <a:rPr lang="pl-PL" b="0" i="0" u="none" strike="noStrike" dirty="0" err="1">
                <a:solidFill>
                  <a:srgbClr val="D1D5DB"/>
                </a:solidFill>
                <a:effectLst/>
              </a:rPr>
              <a:t>vegetables</a:t>
            </a:r>
            <a:r>
              <a:rPr lang="pl-PL" b="0" i="0" u="none" strike="noStrike" dirty="0">
                <a:solidFill>
                  <a:srgbClr val="D1D5DB"/>
                </a:solidFill>
                <a:effectLst/>
              </a:rPr>
              <a:t>.</a:t>
            </a:r>
          </a:p>
          <a:p>
            <a:pPr marL="0" indent="0" algn="l">
              <a:buNone/>
            </a:pPr>
            <a:r>
              <a:rPr lang="pl-PL" b="0" i="0" u="none" strike="noStrike" dirty="0" err="1">
                <a:solidFill>
                  <a:srgbClr val="D1D5DB"/>
                </a:solidFill>
                <a:effectLst/>
              </a:rPr>
              <a:t>It's</a:t>
            </a:r>
            <a:r>
              <a:rPr lang="pl-PL" b="0" i="0" u="none" strike="noStrike" dirty="0">
                <a:solidFill>
                  <a:srgbClr val="D1D5DB"/>
                </a:solidFill>
                <a:effectLst/>
              </a:rPr>
              <a:t> </a:t>
            </a:r>
            <a:r>
              <a:rPr lang="pl-PL" b="0" i="0" u="none" strike="noStrike" dirty="0" err="1">
                <a:solidFill>
                  <a:srgbClr val="D1D5DB"/>
                </a:solidFill>
                <a:effectLst/>
              </a:rPr>
              <a:t>important</a:t>
            </a:r>
            <a:r>
              <a:rPr lang="pl-PL" b="0" i="0" u="none" strike="noStrike" dirty="0">
                <a:solidFill>
                  <a:srgbClr val="D1D5DB"/>
                </a:solidFill>
                <a:effectLst/>
              </a:rPr>
              <a:t> to </a:t>
            </a:r>
            <a:r>
              <a:rPr lang="pl-PL" b="0" i="0" u="none" strike="noStrike" dirty="0" err="1">
                <a:solidFill>
                  <a:srgbClr val="D1D5DB"/>
                </a:solidFill>
                <a:effectLst/>
              </a:rPr>
              <a:t>note</a:t>
            </a:r>
            <a:r>
              <a:rPr lang="pl-PL" b="0" i="0" u="none" strike="noStrike" dirty="0">
                <a:solidFill>
                  <a:srgbClr val="D1D5DB"/>
                </a:solidFill>
                <a:effectLst/>
              </a:rPr>
              <a:t> </a:t>
            </a:r>
            <a:r>
              <a:rPr lang="pl-PL" b="0" i="0" u="none" strike="noStrike" dirty="0" err="1">
                <a:solidFill>
                  <a:srgbClr val="D1D5DB"/>
                </a:solidFill>
                <a:effectLst/>
              </a:rPr>
              <a:t>that</a:t>
            </a:r>
            <a:r>
              <a:rPr lang="pl-PL" b="0" i="0" u="none" strike="noStrike" dirty="0">
                <a:solidFill>
                  <a:srgbClr val="D1D5DB"/>
                </a:solidFill>
                <a:effectLst/>
              </a:rPr>
              <a:t> </a:t>
            </a:r>
            <a:r>
              <a:rPr lang="pl-PL" b="0" i="0" u="none" strike="noStrike" dirty="0" err="1">
                <a:solidFill>
                  <a:srgbClr val="D1D5DB"/>
                </a:solidFill>
                <a:effectLst/>
              </a:rPr>
              <a:t>infantile</a:t>
            </a:r>
            <a:r>
              <a:rPr lang="pl-PL" b="0" i="0" u="none" strike="noStrike" dirty="0">
                <a:solidFill>
                  <a:srgbClr val="D1D5DB"/>
                </a:solidFill>
                <a:effectLst/>
              </a:rPr>
              <a:t> </a:t>
            </a:r>
            <a:r>
              <a:rPr lang="pl-PL" b="0" i="0" u="none" strike="noStrike" dirty="0" err="1">
                <a:solidFill>
                  <a:srgbClr val="D1D5DB"/>
                </a:solidFill>
                <a:effectLst/>
              </a:rPr>
              <a:t>colic</a:t>
            </a:r>
            <a:r>
              <a:rPr lang="pl-PL" b="0" i="0" u="none" strike="noStrike" dirty="0">
                <a:solidFill>
                  <a:srgbClr val="D1D5DB"/>
                </a:solidFill>
                <a:effectLst/>
              </a:rPr>
              <a:t> </a:t>
            </a:r>
            <a:r>
              <a:rPr lang="pl-PL" b="0" i="0" u="none" strike="noStrike" dirty="0" err="1">
                <a:solidFill>
                  <a:srgbClr val="D1D5DB"/>
                </a:solidFill>
                <a:effectLst/>
              </a:rPr>
              <a:t>typically</a:t>
            </a:r>
            <a:r>
              <a:rPr lang="pl-PL" b="0" i="0" u="none" strike="noStrike" dirty="0">
                <a:solidFill>
                  <a:srgbClr val="D1D5DB"/>
                </a:solidFill>
                <a:effectLst/>
              </a:rPr>
              <a:t> </a:t>
            </a:r>
            <a:r>
              <a:rPr lang="pl-PL" b="0" i="0" u="none" strike="noStrike" dirty="0" err="1">
                <a:solidFill>
                  <a:srgbClr val="D1D5DB"/>
                </a:solidFill>
                <a:effectLst/>
              </a:rPr>
              <a:t>resolves</a:t>
            </a:r>
            <a:r>
              <a:rPr lang="pl-PL" b="0" i="0" u="none" strike="noStrike" dirty="0">
                <a:solidFill>
                  <a:srgbClr val="D1D5DB"/>
                </a:solidFill>
                <a:effectLst/>
              </a:rPr>
              <a:t> on </a:t>
            </a:r>
            <a:r>
              <a:rPr lang="pl-PL" b="0" i="0" u="none" strike="noStrike" dirty="0" err="1">
                <a:solidFill>
                  <a:srgbClr val="D1D5DB"/>
                </a:solidFill>
                <a:effectLst/>
              </a:rPr>
              <a:t>its</a:t>
            </a:r>
            <a:r>
              <a:rPr lang="pl-PL" b="0" i="0" u="none" strike="noStrike" dirty="0">
                <a:solidFill>
                  <a:srgbClr val="D1D5DB"/>
                </a:solidFill>
                <a:effectLst/>
              </a:rPr>
              <a:t> </a:t>
            </a:r>
            <a:r>
              <a:rPr lang="pl-PL" b="0" i="0" u="none" strike="noStrike" dirty="0" err="1">
                <a:solidFill>
                  <a:srgbClr val="D1D5DB"/>
                </a:solidFill>
                <a:effectLst/>
              </a:rPr>
              <a:t>own</a:t>
            </a:r>
            <a:r>
              <a:rPr lang="pl-PL" b="0" i="0" u="none" strike="noStrike" dirty="0">
                <a:solidFill>
                  <a:srgbClr val="D1D5DB"/>
                </a:solidFill>
                <a:effectLst/>
              </a:rPr>
              <a:t> as the baby </a:t>
            </a:r>
            <a:r>
              <a:rPr lang="pl-PL" b="0" i="0" u="none" strike="noStrike" dirty="0" err="1">
                <a:solidFill>
                  <a:srgbClr val="D1D5DB"/>
                </a:solidFill>
                <a:effectLst/>
              </a:rPr>
              <a:t>grows</a:t>
            </a:r>
            <a:r>
              <a:rPr lang="pl-PL" b="0" i="0" u="none" strike="noStrike" dirty="0">
                <a:solidFill>
                  <a:srgbClr val="D1D5DB"/>
                </a:solidFill>
                <a:effectLst/>
              </a:rPr>
              <a:t> </a:t>
            </a:r>
            <a:r>
              <a:rPr lang="pl-PL" b="0" i="0" u="none" strike="noStrike" dirty="0" err="1">
                <a:solidFill>
                  <a:srgbClr val="D1D5DB"/>
                </a:solidFill>
                <a:effectLst/>
              </a:rPr>
              <a:t>older</a:t>
            </a:r>
            <a:r>
              <a:rPr lang="pl-PL" b="0" i="0" u="none" strike="noStrike" dirty="0">
                <a:solidFill>
                  <a:srgbClr val="D1D5DB"/>
                </a:solidFill>
                <a:effectLst/>
              </a:rPr>
              <a:t>. The </a:t>
            </a:r>
            <a:r>
              <a:rPr lang="pl-PL" b="0" i="0" u="none" strike="noStrike" dirty="0" err="1">
                <a:solidFill>
                  <a:srgbClr val="D1D5DB"/>
                </a:solidFill>
                <a:effectLst/>
              </a:rPr>
              <a:t>goal</a:t>
            </a:r>
            <a:r>
              <a:rPr lang="pl-PL" b="0" i="0" u="none" strike="noStrike" dirty="0">
                <a:solidFill>
                  <a:srgbClr val="D1D5DB"/>
                </a:solidFill>
                <a:effectLst/>
              </a:rPr>
              <a:t> of </a:t>
            </a:r>
            <a:r>
              <a:rPr lang="pl-PL" b="0" i="0" u="none" strike="noStrike" dirty="0" err="1">
                <a:solidFill>
                  <a:srgbClr val="D1D5DB"/>
                </a:solidFill>
                <a:effectLst/>
              </a:rPr>
              <a:t>treatment</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to </a:t>
            </a:r>
            <a:r>
              <a:rPr lang="pl-PL" b="0" i="0" u="none" strike="noStrike" dirty="0" err="1">
                <a:solidFill>
                  <a:srgbClr val="D1D5DB"/>
                </a:solidFill>
                <a:effectLst/>
              </a:rPr>
              <a:t>provide</a:t>
            </a:r>
            <a:r>
              <a:rPr lang="pl-PL" b="0" i="0" u="none" strike="noStrike" dirty="0">
                <a:solidFill>
                  <a:srgbClr val="D1D5DB"/>
                </a:solidFill>
                <a:effectLst/>
              </a:rPr>
              <a:t> relief and </a:t>
            </a:r>
            <a:r>
              <a:rPr lang="pl-PL" b="0" i="0" u="none" strike="noStrike" dirty="0" err="1">
                <a:solidFill>
                  <a:srgbClr val="D1D5DB"/>
                </a:solidFill>
                <a:effectLst/>
              </a:rPr>
              <a:t>support</a:t>
            </a:r>
            <a:r>
              <a:rPr lang="pl-PL" b="0" i="0" u="none" strike="noStrike" dirty="0">
                <a:solidFill>
                  <a:srgbClr val="D1D5DB"/>
                </a:solidFill>
                <a:effectLst/>
              </a:rPr>
              <a:t> for </a:t>
            </a:r>
            <a:r>
              <a:rPr lang="pl-PL" b="0" i="0" u="none" strike="noStrike" dirty="0" err="1">
                <a:solidFill>
                  <a:srgbClr val="D1D5DB"/>
                </a:solidFill>
                <a:effectLst/>
              </a:rPr>
              <a:t>both</a:t>
            </a:r>
            <a:r>
              <a:rPr lang="pl-PL" b="0" i="0" u="none" strike="noStrike" dirty="0">
                <a:solidFill>
                  <a:srgbClr val="D1D5DB"/>
                </a:solidFill>
                <a:effectLst/>
              </a:rPr>
              <a:t> the baby and </a:t>
            </a:r>
            <a:r>
              <a:rPr lang="pl-PL" b="0" i="0" u="none" strike="noStrike" dirty="0" err="1">
                <a:solidFill>
                  <a:srgbClr val="D1D5DB"/>
                </a:solidFill>
                <a:effectLst/>
              </a:rPr>
              <a:t>parents</a:t>
            </a:r>
            <a:r>
              <a:rPr lang="pl-PL" b="0" i="0" u="none" strike="noStrike" dirty="0">
                <a:solidFill>
                  <a:srgbClr val="D1D5DB"/>
                </a:solidFill>
                <a:effectLst/>
              </a:rPr>
              <a:t> </a:t>
            </a:r>
            <a:r>
              <a:rPr lang="pl-PL" b="0" i="0" u="none" strike="noStrike" dirty="0" err="1">
                <a:solidFill>
                  <a:srgbClr val="D1D5DB"/>
                </a:solidFill>
                <a:effectLst/>
              </a:rPr>
              <a:t>during</a:t>
            </a:r>
            <a:r>
              <a:rPr lang="pl-PL" b="0" i="0" u="none" strike="noStrike" dirty="0">
                <a:solidFill>
                  <a:srgbClr val="D1D5DB"/>
                </a:solidFill>
                <a:effectLst/>
              </a:rPr>
              <a:t> </a:t>
            </a:r>
            <a:r>
              <a:rPr lang="pl-PL" b="0" i="0" u="none" strike="noStrike" dirty="0" err="1">
                <a:solidFill>
                  <a:srgbClr val="D1D5DB"/>
                </a:solidFill>
                <a:effectLst/>
              </a:rPr>
              <a:t>this</a:t>
            </a:r>
            <a:r>
              <a:rPr lang="pl-PL" b="0" i="0" u="none" strike="noStrike" dirty="0">
                <a:solidFill>
                  <a:srgbClr val="D1D5DB"/>
                </a:solidFill>
                <a:effectLst/>
              </a:rPr>
              <a:t> </a:t>
            </a:r>
            <a:r>
              <a:rPr lang="pl-PL" b="0" i="0" u="none" strike="noStrike" dirty="0" err="1">
                <a:solidFill>
                  <a:srgbClr val="D1D5DB"/>
                </a:solidFill>
                <a:effectLst/>
              </a:rPr>
              <a:t>challenging</a:t>
            </a:r>
            <a:r>
              <a:rPr lang="pl-PL" b="0" i="0" u="none" strike="noStrike" dirty="0">
                <a:solidFill>
                  <a:srgbClr val="D1D5DB"/>
                </a:solidFill>
                <a:effectLst/>
              </a:rPr>
              <a:t> period. </a:t>
            </a:r>
            <a:r>
              <a:rPr lang="pl-PL" b="0" i="0" u="none" strike="noStrike" dirty="0" err="1">
                <a:solidFill>
                  <a:srgbClr val="D1D5DB"/>
                </a:solidFill>
                <a:effectLst/>
              </a:rPr>
              <a:t>Parents</a:t>
            </a:r>
            <a:r>
              <a:rPr lang="pl-PL" b="0" i="0" u="none" strike="noStrike" dirty="0">
                <a:solidFill>
                  <a:srgbClr val="D1D5DB"/>
                </a:solidFill>
                <a:effectLst/>
              </a:rPr>
              <a:t> </a:t>
            </a:r>
            <a:r>
              <a:rPr lang="pl-PL" b="0" i="0" u="none" strike="noStrike" dirty="0" err="1">
                <a:solidFill>
                  <a:srgbClr val="D1D5DB"/>
                </a:solidFill>
                <a:effectLst/>
              </a:rPr>
              <a:t>should</a:t>
            </a:r>
            <a:r>
              <a:rPr lang="pl-PL" b="0" i="0" u="none" strike="noStrike" dirty="0">
                <a:solidFill>
                  <a:srgbClr val="D1D5DB"/>
                </a:solidFill>
                <a:effectLst/>
              </a:rPr>
              <a:t> </a:t>
            </a:r>
            <a:r>
              <a:rPr lang="pl-PL" b="0" i="0" u="none" strike="noStrike" dirty="0" err="1">
                <a:solidFill>
                  <a:srgbClr val="D1D5DB"/>
                </a:solidFill>
                <a:effectLst/>
              </a:rPr>
              <a:t>consult</a:t>
            </a:r>
            <a:r>
              <a:rPr lang="pl-PL" b="0" i="0" u="none" strike="noStrike" dirty="0">
                <a:solidFill>
                  <a:srgbClr val="D1D5DB"/>
                </a:solidFill>
                <a:effectLst/>
              </a:rPr>
              <a:t> with </a:t>
            </a:r>
            <a:r>
              <a:rPr lang="pl-PL" b="0" i="0" u="none" strike="noStrike" dirty="0" err="1">
                <a:solidFill>
                  <a:srgbClr val="D1D5DB"/>
                </a:solidFill>
                <a:effectLst/>
              </a:rPr>
              <a:t>healthcare</a:t>
            </a:r>
            <a:r>
              <a:rPr lang="pl-PL" b="0" i="0" u="none" strike="noStrike" dirty="0">
                <a:solidFill>
                  <a:srgbClr val="D1D5DB"/>
                </a:solidFill>
                <a:effectLst/>
              </a:rPr>
              <a:t> </a:t>
            </a:r>
            <a:r>
              <a:rPr lang="pl-PL" b="0" i="0" u="none" strike="noStrike" dirty="0" err="1">
                <a:solidFill>
                  <a:srgbClr val="D1D5DB"/>
                </a:solidFill>
                <a:effectLst/>
              </a:rPr>
              <a:t>professionals</a:t>
            </a:r>
            <a:r>
              <a:rPr lang="pl-PL" b="0" i="0" u="none" strike="noStrike" dirty="0">
                <a:solidFill>
                  <a:srgbClr val="D1D5DB"/>
                </a:solidFill>
                <a:effectLst/>
              </a:rPr>
              <a:t> for </a:t>
            </a:r>
            <a:r>
              <a:rPr lang="pl-PL" b="0" i="0" u="none" strike="noStrike" dirty="0" err="1">
                <a:solidFill>
                  <a:srgbClr val="D1D5DB"/>
                </a:solidFill>
                <a:effectLst/>
              </a:rPr>
              <a:t>guidance</a:t>
            </a:r>
            <a:r>
              <a:rPr lang="pl-PL" b="0" i="0" u="none" strike="noStrike" dirty="0">
                <a:solidFill>
                  <a:srgbClr val="D1D5DB"/>
                </a:solidFill>
                <a:effectLst/>
              </a:rPr>
              <a:t> and to </a:t>
            </a:r>
            <a:r>
              <a:rPr lang="pl-PL" b="0" i="0" u="none" strike="noStrike" dirty="0" err="1">
                <a:solidFill>
                  <a:srgbClr val="D1D5DB"/>
                </a:solidFill>
                <a:effectLst/>
              </a:rPr>
              <a:t>rule</a:t>
            </a:r>
            <a:r>
              <a:rPr lang="pl-PL" b="0" i="0" u="none" strike="noStrike" dirty="0">
                <a:solidFill>
                  <a:srgbClr val="D1D5DB"/>
                </a:solidFill>
                <a:effectLst/>
              </a:rPr>
              <a:t> out </a:t>
            </a:r>
            <a:r>
              <a:rPr lang="pl-PL" b="0" i="0" u="none" strike="noStrike" dirty="0" err="1">
                <a:solidFill>
                  <a:srgbClr val="D1D5DB"/>
                </a:solidFill>
                <a:effectLst/>
              </a:rPr>
              <a:t>other</a:t>
            </a:r>
            <a:r>
              <a:rPr lang="pl-PL" b="0" i="0" u="none" strike="noStrike" dirty="0">
                <a:solidFill>
                  <a:srgbClr val="D1D5DB"/>
                </a:solidFill>
                <a:effectLst/>
              </a:rPr>
              <a:t> </a:t>
            </a:r>
            <a:r>
              <a:rPr lang="pl-PL" b="0" i="0" u="none" strike="noStrike" dirty="0" err="1">
                <a:solidFill>
                  <a:srgbClr val="D1D5DB"/>
                </a:solidFill>
                <a:effectLst/>
              </a:rPr>
              <a:t>possible</a:t>
            </a:r>
            <a:r>
              <a:rPr lang="pl-PL" b="0" i="0" u="none" strike="noStrike" dirty="0">
                <a:solidFill>
                  <a:srgbClr val="D1D5DB"/>
                </a:solidFill>
                <a:effectLst/>
              </a:rPr>
              <a:t> </a:t>
            </a:r>
            <a:r>
              <a:rPr lang="pl-PL" b="0" i="0" u="none" strike="noStrike" dirty="0" err="1">
                <a:solidFill>
                  <a:srgbClr val="D1D5DB"/>
                </a:solidFill>
                <a:effectLst/>
              </a:rPr>
              <a:t>causes</a:t>
            </a:r>
            <a:r>
              <a:rPr lang="pl-PL" b="0" i="0" u="none" strike="noStrike" dirty="0">
                <a:solidFill>
                  <a:srgbClr val="D1D5DB"/>
                </a:solidFill>
                <a:effectLst/>
              </a:rPr>
              <a:t> of the </a:t>
            </a:r>
            <a:r>
              <a:rPr lang="pl-PL" b="0" i="0" u="none" strike="noStrike" dirty="0" err="1">
                <a:solidFill>
                  <a:srgbClr val="D1D5DB"/>
                </a:solidFill>
                <a:effectLst/>
              </a:rPr>
              <a:t>baby's</a:t>
            </a:r>
            <a:r>
              <a:rPr lang="pl-PL" b="0" i="0" u="none" strike="noStrike" dirty="0">
                <a:solidFill>
                  <a:srgbClr val="D1D5DB"/>
                </a:solidFill>
                <a:effectLst/>
              </a:rPr>
              <a:t> </a:t>
            </a:r>
            <a:r>
              <a:rPr lang="pl-PL" b="0" i="0" u="none" strike="noStrike" dirty="0" err="1">
                <a:solidFill>
                  <a:srgbClr val="D1D5DB"/>
                </a:solidFill>
                <a:effectLst/>
              </a:rPr>
              <a:t>distress</a:t>
            </a:r>
            <a:r>
              <a:rPr lang="pl-PL" b="0" i="0" u="none" strike="noStrike" dirty="0">
                <a:solidFill>
                  <a:srgbClr val="D1D5DB"/>
                </a:solidFill>
                <a:effectLst/>
              </a:rPr>
              <a:t>.</a:t>
            </a:r>
          </a:p>
          <a:p>
            <a:endParaRPr lang="pl-PL" dirty="0"/>
          </a:p>
        </p:txBody>
      </p:sp>
    </p:spTree>
    <p:extLst>
      <p:ext uri="{BB962C8B-B14F-4D97-AF65-F5344CB8AC3E}">
        <p14:creationId xmlns:p14="http://schemas.microsoft.com/office/powerpoint/2010/main" val="59295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63E9E8-15FD-A7DD-9D11-FB1DD69306E0}"/>
              </a:ext>
            </a:extLst>
          </p:cNvPr>
          <p:cNvSpPr>
            <a:spLocks noGrp="1"/>
          </p:cNvSpPr>
          <p:nvPr>
            <p:ph type="title"/>
          </p:nvPr>
        </p:nvSpPr>
        <p:spPr>
          <a:xfrm>
            <a:off x="2972027" y="503256"/>
            <a:ext cx="7958331" cy="1077229"/>
          </a:xfrm>
        </p:spPr>
        <p:txBody>
          <a:bodyPr>
            <a:normAutofit/>
          </a:bodyPr>
          <a:lstStyle/>
          <a:p>
            <a:r>
              <a:rPr lang="pl-PL" sz="3600" b="0" i="0" u="none" strike="noStrike" dirty="0" err="1">
                <a:solidFill>
                  <a:srgbClr val="D1D5DB"/>
                </a:solidFill>
                <a:effectLst/>
                <a:latin typeface="Söhne"/>
              </a:rPr>
              <a:t>Infantile</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colic</a:t>
            </a:r>
            <a:endParaRPr lang="pl-PL" sz="3600" dirty="0"/>
          </a:p>
        </p:txBody>
      </p:sp>
      <p:sp>
        <p:nvSpPr>
          <p:cNvPr id="3" name="Symbol zastępczy zawartości 2">
            <a:extLst>
              <a:ext uri="{FF2B5EF4-FFF2-40B4-BE49-F238E27FC236}">
                <a16:creationId xmlns:a16="http://schemas.microsoft.com/office/drawing/2014/main" id="{C75EC424-312F-68AD-0C55-1D053D25CE99}"/>
              </a:ext>
            </a:extLst>
          </p:cNvPr>
          <p:cNvSpPr>
            <a:spLocks noGrp="1"/>
          </p:cNvSpPr>
          <p:nvPr>
            <p:ph idx="1"/>
          </p:nvPr>
        </p:nvSpPr>
        <p:spPr>
          <a:xfrm>
            <a:off x="1754659" y="2052116"/>
            <a:ext cx="8815480" cy="3997828"/>
          </a:xfrm>
        </p:spPr>
        <p:txBody>
          <a:bodyPr>
            <a:noAutofit/>
          </a:bodyPr>
          <a:lstStyle/>
          <a:p>
            <a:pPr marL="0" indent="0" algn="l">
              <a:buNone/>
            </a:pPr>
            <a:r>
              <a:rPr lang="pl-PL" b="1" i="0" u="none" strike="noStrike" dirty="0" err="1">
                <a:solidFill>
                  <a:srgbClr val="D1D5DB"/>
                </a:solidFill>
                <a:effectLst/>
              </a:rPr>
              <a:t>Treatment</a:t>
            </a:r>
            <a:r>
              <a:rPr lang="pl-PL" b="1" i="0" u="none" strike="noStrike" dirty="0">
                <a:solidFill>
                  <a:srgbClr val="D1D5DB"/>
                </a:solidFill>
                <a:effectLst/>
              </a:rPr>
              <a:t>:</a:t>
            </a:r>
          </a:p>
          <a:p>
            <a:pPr algn="l"/>
            <a:r>
              <a:rPr lang="pl-PL" b="0" i="0" u="none" strike="noStrike" dirty="0">
                <a:solidFill>
                  <a:srgbClr val="D1D5DB"/>
                </a:solidFill>
                <a:effectLst/>
              </a:rPr>
              <a:t>In </a:t>
            </a:r>
            <a:r>
              <a:rPr lang="pl-PL" b="0" i="0" u="none" strike="noStrike" dirty="0" err="1">
                <a:solidFill>
                  <a:srgbClr val="D1D5DB"/>
                </a:solidFill>
                <a:effectLst/>
              </a:rPr>
              <a:t>cases</a:t>
            </a:r>
            <a:r>
              <a:rPr lang="pl-PL" b="0" i="0" u="none" strike="noStrike" dirty="0">
                <a:solidFill>
                  <a:srgbClr val="D1D5DB"/>
                </a:solidFill>
                <a:effectLst/>
              </a:rPr>
              <a:t> </a:t>
            </a:r>
            <a:r>
              <a:rPr lang="pl-PL" b="0" i="0" u="none" strike="noStrike" dirty="0" err="1">
                <a:solidFill>
                  <a:srgbClr val="D1D5DB"/>
                </a:solidFill>
                <a:effectLst/>
              </a:rPr>
              <a:t>where</a:t>
            </a:r>
            <a:r>
              <a:rPr lang="pl-PL" b="0" i="0" u="none" strike="noStrike" dirty="0">
                <a:solidFill>
                  <a:srgbClr val="D1D5DB"/>
                </a:solidFill>
                <a:effectLst/>
              </a:rPr>
              <a:t> </a:t>
            </a:r>
            <a:r>
              <a:rPr lang="pl-PL" b="0" i="0" u="none" strike="noStrike" dirty="0" err="1">
                <a:solidFill>
                  <a:srgbClr val="D1D5DB"/>
                </a:solidFill>
                <a:effectLst/>
              </a:rPr>
              <a:t>cow's</a:t>
            </a:r>
            <a:r>
              <a:rPr lang="pl-PL" b="0" i="0" u="none" strike="noStrike" dirty="0">
                <a:solidFill>
                  <a:srgbClr val="D1D5DB"/>
                </a:solidFill>
                <a:effectLst/>
              </a:rPr>
              <a:t> </a:t>
            </a:r>
            <a:r>
              <a:rPr lang="pl-PL" b="0" i="0" u="none" strike="noStrike" dirty="0" err="1">
                <a:solidFill>
                  <a:srgbClr val="D1D5DB"/>
                </a:solidFill>
                <a:effectLst/>
              </a:rPr>
              <a:t>milk</a:t>
            </a:r>
            <a:r>
              <a:rPr lang="pl-PL" b="0" i="0" u="none" strike="noStrike" dirty="0">
                <a:solidFill>
                  <a:srgbClr val="D1D5DB"/>
                </a:solidFill>
                <a:effectLst/>
              </a:rPr>
              <a:t> protein </a:t>
            </a:r>
            <a:r>
              <a:rPr lang="pl-PL" b="0" i="0" u="none" strike="noStrike" dirty="0" err="1">
                <a:solidFill>
                  <a:srgbClr val="D1D5DB"/>
                </a:solidFill>
                <a:effectLst/>
              </a:rPr>
              <a:t>intolerance</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a:t>
            </a:r>
            <a:r>
              <a:rPr lang="pl-PL" b="0" i="0" u="none" strike="noStrike" dirty="0" err="1">
                <a:solidFill>
                  <a:srgbClr val="D1D5DB"/>
                </a:solidFill>
                <a:effectLst/>
              </a:rPr>
              <a:t>suspected</a:t>
            </a:r>
            <a:r>
              <a:rPr lang="pl-PL" b="0" i="0" u="none" strike="noStrike" dirty="0">
                <a:solidFill>
                  <a:srgbClr val="D1D5DB"/>
                </a:solidFill>
                <a:effectLst/>
              </a:rPr>
              <a:t>, the </a:t>
            </a:r>
            <a:r>
              <a:rPr lang="pl-PL" b="0" i="0" u="none" strike="noStrike" dirty="0" err="1">
                <a:solidFill>
                  <a:srgbClr val="D1D5DB"/>
                </a:solidFill>
                <a:effectLst/>
              </a:rPr>
              <a:t>following</a:t>
            </a:r>
            <a:r>
              <a:rPr lang="pl-PL" b="0" i="0" u="none" strike="noStrike" dirty="0">
                <a:solidFill>
                  <a:srgbClr val="D1D5DB"/>
                </a:solidFill>
                <a:effectLst/>
              </a:rPr>
              <a:t> </a:t>
            </a:r>
            <a:r>
              <a:rPr lang="pl-PL" b="0" i="0" u="none" strike="noStrike" dirty="0" err="1">
                <a:solidFill>
                  <a:srgbClr val="D1D5DB"/>
                </a:solidFill>
                <a:effectLst/>
              </a:rPr>
              <a:t>treatment</a:t>
            </a:r>
            <a:r>
              <a:rPr lang="pl-PL" b="0" i="0" u="none" strike="noStrike" dirty="0">
                <a:solidFill>
                  <a:srgbClr val="D1D5DB"/>
                </a:solidFill>
                <a:effectLst/>
              </a:rPr>
              <a:t> </a:t>
            </a:r>
            <a:r>
              <a:rPr lang="pl-PL" b="0" i="0" u="none" strike="noStrike" dirty="0" err="1">
                <a:solidFill>
                  <a:srgbClr val="D1D5DB"/>
                </a:solidFill>
                <a:effectLst/>
              </a:rPr>
              <a:t>approaches</a:t>
            </a:r>
            <a:r>
              <a:rPr lang="pl-PL" b="0" i="0" u="none" strike="noStrike" dirty="0">
                <a:solidFill>
                  <a:srgbClr val="D1D5DB"/>
                </a:solidFill>
                <a:effectLst/>
              </a:rPr>
              <a:t> </a:t>
            </a:r>
            <a:r>
              <a:rPr lang="pl-PL" b="0" i="0" u="none" strike="noStrike" dirty="0" err="1">
                <a:solidFill>
                  <a:srgbClr val="D1D5DB"/>
                </a:solidFill>
                <a:effectLst/>
              </a:rPr>
              <a:t>can</a:t>
            </a:r>
            <a:r>
              <a:rPr lang="pl-PL" b="0" i="0" u="none" strike="noStrike" dirty="0">
                <a:solidFill>
                  <a:srgbClr val="D1D5DB"/>
                </a:solidFill>
                <a:effectLst/>
              </a:rPr>
              <a:t> be </a:t>
            </a:r>
            <a:r>
              <a:rPr lang="pl-PL" b="0" i="0" u="none" strike="noStrike" dirty="0" err="1">
                <a:solidFill>
                  <a:srgbClr val="D1D5DB"/>
                </a:solidFill>
                <a:effectLst/>
              </a:rPr>
              <a:t>considered</a:t>
            </a:r>
            <a:r>
              <a:rPr lang="pl-PL" b="0" i="0" u="none" strike="noStrike" dirty="0">
                <a:solidFill>
                  <a:srgbClr val="D1D5DB"/>
                </a:solidFill>
                <a:effectLst/>
              </a:rPr>
              <a:t>:</a:t>
            </a:r>
          </a:p>
          <a:p>
            <a:pPr algn="l">
              <a:buFont typeface="+mj-lt"/>
              <a:buAutoNum type="arabicPeriod"/>
            </a:pPr>
            <a:r>
              <a:rPr lang="pl-PL" b="1" i="0" u="none" strike="noStrike" dirty="0" err="1">
                <a:solidFill>
                  <a:srgbClr val="D1D5DB"/>
                </a:solidFill>
                <a:effectLst/>
              </a:rPr>
              <a:t>Hypoallergenic</a:t>
            </a:r>
            <a:r>
              <a:rPr lang="pl-PL" b="1" i="0" u="none" strike="noStrike" dirty="0">
                <a:solidFill>
                  <a:srgbClr val="D1D5DB"/>
                </a:solidFill>
                <a:effectLst/>
              </a:rPr>
              <a:t> Diet for </a:t>
            </a:r>
            <a:r>
              <a:rPr lang="pl-PL" b="1" i="0" u="none" strike="noStrike" dirty="0" err="1">
                <a:solidFill>
                  <a:srgbClr val="D1D5DB"/>
                </a:solidFill>
                <a:effectLst/>
              </a:rPr>
              <a:t>Breastfeeding</a:t>
            </a:r>
            <a:r>
              <a:rPr lang="pl-PL" b="1" i="0" u="none" strike="noStrike" dirty="0">
                <a:solidFill>
                  <a:srgbClr val="D1D5DB"/>
                </a:solidFill>
                <a:effectLst/>
              </a:rPr>
              <a:t> </a:t>
            </a:r>
            <a:r>
              <a:rPr lang="pl-PL" b="1" i="0" u="none" strike="noStrike" dirty="0" err="1">
                <a:solidFill>
                  <a:srgbClr val="D1D5DB"/>
                </a:solidFill>
                <a:effectLst/>
              </a:rPr>
              <a:t>Mothers</a:t>
            </a:r>
            <a:r>
              <a:rPr lang="pl-PL" b="1" i="0" u="none" strike="noStrike" dirty="0">
                <a:solidFill>
                  <a:srgbClr val="D1D5DB"/>
                </a:solidFill>
                <a:effectLst/>
              </a:rPr>
              <a:t>:</a:t>
            </a:r>
            <a:r>
              <a:rPr lang="pl-PL" b="0" i="0" u="none" strike="noStrike" dirty="0">
                <a:solidFill>
                  <a:srgbClr val="D1D5DB"/>
                </a:solidFill>
                <a:effectLst/>
              </a:rPr>
              <a:t> </a:t>
            </a:r>
            <a:r>
              <a:rPr lang="pl-PL" b="0" i="0" u="none" strike="noStrike" dirty="0" err="1">
                <a:solidFill>
                  <a:srgbClr val="D1D5DB"/>
                </a:solidFill>
                <a:effectLst/>
              </a:rPr>
              <a:t>If</a:t>
            </a:r>
            <a:r>
              <a:rPr lang="pl-PL" b="0" i="0" u="none" strike="noStrike" dirty="0">
                <a:solidFill>
                  <a:srgbClr val="D1D5DB"/>
                </a:solidFill>
                <a:effectLst/>
              </a:rPr>
              <a:t> the baby </a:t>
            </a:r>
            <a:r>
              <a:rPr lang="pl-PL" b="0" i="0" u="none" strike="noStrike" dirty="0" err="1">
                <a:solidFill>
                  <a:srgbClr val="D1D5DB"/>
                </a:solidFill>
                <a:effectLst/>
              </a:rPr>
              <a:t>is</a:t>
            </a:r>
            <a:r>
              <a:rPr lang="pl-PL" b="0" i="0" u="none" strike="noStrike" dirty="0">
                <a:solidFill>
                  <a:srgbClr val="D1D5DB"/>
                </a:solidFill>
                <a:effectLst/>
              </a:rPr>
              <a:t> </a:t>
            </a:r>
            <a:r>
              <a:rPr lang="pl-PL" b="0" i="0" u="none" strike="noStrike" dirty="0" err="1">
                <a:solidFill>
                  <a:srgbClr val="D1D5DB"/>
                </a:solidFill>
                <a:effectLst/>
              </a:rPr>
              <a:t>breastfed</a:t>
            </a:r>
            <a:r>
              <a:rPr lang="pl-PL" b="0" i="0" u="none" strike="noStrike" dirty="0">
                <a:solidFill>
                  <a:srgbClr val="D1D5DB"/>
                </a:solidFill>
                <a:effectLst/>
              </a:rPr>
              <a:t>, the </a:t>
            </a:r>
            <a:r>
              <a:rPr lang="pl-PL" b="0" i="0" u="none" strike="noStrike" dirty="0" err="1">
                <a:solidFill>
                  <a:srgbClr val="D1D5DB"/>
                </a:solidFill>
                <a:effectLst/>
              </a:rPr>
              <a:t>mother</a:t>
            </a:r>
            <a:r>
              <a:rPr lang="pl-PL" b="0" i="0" u="none" strike="noStrike" dirty="0">
                <a:solidFill>
                  <a:srgbClr val="D1D5DB"/>
                </a:solidFill>
                <a:effectLst/>
              </a:rPr>
              <a:t> </a:t>
            </a:r>
            <a:r>
              <a:rPr lang="pl-PL" b="0" i="0" u="none" strike="noStrike" dirty="0" err="1">
                <a:solidFill>
                  <a:srgbClr val="D1D5DB"/>
                </a:solidFill>
                <a:effectLst/>
              </a:rPr>
              <a:t>can</a:t>
            </a:r>
            <a:r>
              <a:rPr lang="pl-PL" b="0" i="0" u="none" strike="noStrike" dirty="0">
                <a:solidFill>
                  <a:srgbClr val="D1D5DB"/>
                </a:solidFill>
                <a:effectLst/>
              </a:rPr>
              <a:t> </a:t>
            </a:r>
            <a:r>
              <a:rPr lang="pl-PL" b="0" i="0" u="none" strike="noStrike" dirty="0" err="1">
                <a:solidFill>
                  <a:srgbClr val="D1D5DB"/>
                </a:solidFill>
                <a:effectLst/>
              </a:rPr>
              <a:t>follow</a:t>
            </a:r>
            <a:r>
              <a:rPr lang="pl-PL" b="0" i="0" u="none" strike="noStrike" dirty="0">
                <a:solidFill>
                  <a:srgbClr val="D1D5DB"/>
                </a:solidFill>
                <a:effectLst/>
              </a:rPr>
              <a:t> a </a:t>
            </a:r>
            <a:r>
              <a:rPr lang="pl-PL" b="0" i="0" u="none" strike="noStrike" dirty="0" err="1">
                <a:solidFill>
                  <a:srgbClr val="D1D5DB"/>
                </a:solidFill>
                <a:effectLst/>
              </a:rPr>
              <a:t>hypoallergenic</a:t>
            </a:r>
            <a:r>
              <a:rPr lang="pl-PL" b="0" i="0" u="none" strike="noStrike" dirty="0">
                <a:solidFill>
                  <a:srgbClr val="D1D5DB"/>
                </a:solidFill>
                <a:effectLst/>
              </a:rPr>
              <a:t> diet, </a:t>
            </a:r>
            <a:r>
              <a:rPr lang="pl-PL" b="0" i="0" u="none" strike="noStrike" dirty="0" err="1">
                <a:solidFill>
                  <a:srgbClr val="D1D5DB"/>
                </a:solidFill>
                <a:effectLst/>
              </a:rPr>
              <a:t>which</a:t>
            </a:r>
            <a:r>
              <a:rPr lang="pl-PL" b="0" i="0" u="none" strike="noStrike" dirty="0">
                <a:solidFill>
                  <a:srgbClr val="D1D5DB"/>
                </a:solidFill>
                <a:effectLst/>
              </a:rPr>
              <a:t> </a:t>
            </a:r>
            <a:r>
              <a:rPr lang="pl-PL" b="0" i="0" u="none" strike="noStrike" dirty="0" err="1">
                <a:solidFill>
                  <a:srgbClr val="D1D5DB"/>
                </a:solidFill>
                <a:effectLst/>
              </a:rPr>
              <a:t>involves</a:t>
            </a:r>
            <a:r>
              <a:rPr lang="pl-PL" b="0" i="0" u="none" strike="noStrike" dirty="0">
                <a:solidFill>
                  <a:srgbClr val="D1D5DB"/>
                </a:solidFill>
                <a:effectLst/>
              </a:rPr>
              <a:t> </a:t>
            </a:r>
            <a:r>
              <a:rPr lang="pl-PL" b="0" i="0" u="none" strike="noStrike" dirty="0" err="1">
                <a:solidFill>
                  <a:srgbClr val="D1D5DB"/>
                </a:solidFill>
                <a:effectLst/>
              </a:rPr>
              <a:t>eliminating</a:t>
            </a:r>
            <a:r>
              <a:rPr lang="pl-PL" b="0" i="0" u="none" strike="noStrike" dirty="0">
                <a:solidFill>
                  <a:srgbClr val="D1D5DB"/>
                </a:solidFill>
                <a:effectLst/>
              </a:rPr>
              <a:t> </a:t>
            </a:r>
            <a:r>
              <a:rPr lang="pl-PL" b="0" i="0" u="none" strike="noStrike" dirty="0" err="1">
                <a:solidFill>
                  <a:srgbClr val="D1D5DB"/>
                </a:solidFill>
                <a:effectLst/>
              </a:rPr>
              <a:t>cow's</a:t>
            </a:r>
            <a:r>
              <a:rPr lang="pl-PL" b="0" i="0" u="none" strike="noStrike" dirty="0">
                <a:solidFill>
                  <a:srgbClr val="D1D5DB"/>
                </a:solidFill>
                <a:effectLst/>
              </a:rPr>
              <a:t> </a:t>
            </a:r>
            <a:r>
              <a:rPr lang="pl-PL" b="0" i="0" u="none" strike="noStrike" dirty="0" err="1">
                <a:solidFill>
                  <a:srgbClr val="D1D5DB"/>
                </a:solidFill>
                <a:effectLst/>
              </a:rPr>
              <a:t>milk</a:t>
            </a:r>
            <a:r>
              <a:rPr lang="pl-PL" b="0" i="0" u="none" strike="noStrike" dirty="0">
                <a:solidFill>
                  <a:srgbClr val="D1D5DB"/>
                </a:solidFill>
                <a:effectLst/>
              </a:rPr>
              <a:t> protein and </a:t>
            </a:r>
            <a:r>
              <a:rPr lang="pl-PL" b="0" i="0" u="none" strike="noStrike" dirty="0" err="1">
                <a:solidFill>
                  <a:srgbClr val="D1D5DB"/>
                </a:solidFill>
                <a:effectLst/>
              </a:rPr>
              <a:t>other</a:t>
            </a:r>
            <a:r>
              <a:rPr lang="pl-PL" b="0" i="0" u="none" strike="noStrike" dirty="0">
                <a:solidFill>
                  <a:srgbClr val="D1D5DB"/>
                </a:solidFill>
                <a:effectLst/>
              </a:rPr>
              <a:t> </a:t>
            </a:r>
            <a:r>
              <a:rPr lang="pl-PL" b="0" i="0" u="none" strike="noStrike" dirty="0" err="1">
                <a:solidFill>
                  <a:srgbClr val="D1D5DB"/>
                </a:solidFill>
                <a:effectLst/>
              </a:rPr>
              <a:t>potential</a:t>
            </a:r>
            <a:r>
              <a:rPr lang="pl-PL" b="0" i="0" u="none" strike="noStrike" dirty="0">
                <a:solidFill>
                  <a:srgbClr val="D1D5DB"/>
                </a:solidFill>
                <a:effectLst/>
              </a:rPr>
              <a:t> </a:t>
            </a:r>
            <a:r>
              <a:rPr lang="pl-PL" b="0" i="0" u="none" strike="noStrike" dirty="0" err="1">
                <a:solidFill>
                  <a:srgbClr val="D1D5DB"/>
                </a:solidFill>
                <a:effectLst/>
              </a:rPr>
              <a:t>allergens</a:t>
            </a:r>
            <a:r>
              <a:rPr lang="pl-PL" b="0" i="0" u="none" strike="noStrike" dirty="0">
                <a:solidFill>
                  <a:srgbClr val="D1D5DB"/>
                </a:solidFill>
                <a:effectLst/>
              </a:rPr>
              <a:t> from </a:t>
            </a:r>
            <a:r>
              <a:rPr lang="pl-PL" b="0" i="0" u="none" strike="noStrike" dirty="0" err="1">
                <a:solidFill>
                  <a:srgbClr val="D1D5DB"/>
                </a:solidFill>
                <a:effectLst/>
              </a:rPr>
              <a:t>her</a:t>
            </a:r>
            <a:r>
              <a:rPr lang="pl-PL" b="0" i="0" u="none" strike="noStrike" dirty="0">
                <a:solidFill>
                  <a:srgbClr val="D1D5DB"/>
                </a:solidFill>
                <a:effectLst/>
              </a:rPr>
              <a:t> diet.</a:t>
            </a:r>
          </a:p>
          <a:p>
            <a:pPr algn="l">
              <a:buFont typeface="+mj-lt"/>
              <a:buAutoNum type="arabicPeriod"/>
            </a:pPr>
            <a:r>
              <a:rPr lang="pl-PL" b="1" i="0" u="none" strike="noStrike" dirty="0" err="1">
                <a:solidFill>
                  <a:srgbClr val="D1D5DB"/>
                </a:solidFill>
                <a:effectLst/>
              </a:rPr>
              <a:t>Temporary</a:t>
            </a:r>
            <a:r>
              <a:rPr lang="pl-PL" b="1" i="0" u="none" strike="noStrike" dirty="0">
                <a:solidFill>
                  <a:srgbClr val="D1D5DB"/>
                </a:solidFill>
                <a:effectLst/>
              </a:rPr>
              <a:t> </a:t>
            </a:r>
            <a:r>
              <a:rPr lang="pl-PL" b="1" i="0" u="none" strike="noStrike" dirty="0" err="1">
                <a:solidFill>
                  <a:srgbClr val="D1D5DB"/>
                </a:solidFill>
                <a:effectLst/>
              </a:rPr>
              <a:t>Use</a:t>
            </a:r>
            <a:r>
              <a:rPr lang="pl-PL" b="1" i="0" u="none" strike="noStrike" dirty="0">
                <a:solidFill>
                  <a:srgbClr val="D1D5DB"/>
                </a:solidFill>
                <a:effectLst/>
              </a:rPr>
              <a:t> of </a:t>
            </a:r>
            <a:r>
              <a:rPr lang="pl-PL" b="1" i="0" u="none" strike="noStrike" dirty="0" err="1">
                <a:solidFill>
                  <a:srgbClr val="D1D5DB"/>
                </a:solidFill>
                <a:effectLst/>
              </a:rPr>
              <a:t>Hydrolyzed</a:t>
            </a:r>
            <a:r>
              <a:rPr lang="pl-PL" b="1" i="0" u="none" strike="noStrike" dirty="0">
                <a:solidFill>
                  <a:srgbClr val="D1D5DB"/>
                </a:solidFill>
                <a:effectLst/>
              </a:rPr>
              <a:t> Protein </a:t>
            </a:r>
            <a:r>
              <a:rPr lang="pl-PL" b="1" i="0" u="none" strike="noStrike" dirty="0" err="1">
                <a:solidFill>
                  <a:srgbClr val="D1D5DB"/>
                </a:solidFill>
                <a:effectLst/>
              </a:rPr>
              <a:t>Formulas</a:t>
            </a:r>
            <a:r>
              <a:rPr lang="pl-PL" b="1" i="0" u="none" strike="noStrike" dirty="0">
                <a:solidFill>
                  <a:srgbClr val="D1D5DB"/>
                </a:solidFill>
                <a:effectLst/>
              </a:rPr>
              <a:t>:</a:t>
            </a:r>
            <a:r>
              <a:rPr lang="pl-PL" b="0" i="0" u="none" strike="noStrike" dirty="0">
                <a:solidFill>
                  <a:srgbClr val="D1D5DB"/>
                </a:solidFill>
                <a:effectLst/>
              </a:rPr>
              <a:t> For </a:t>
            </a:r>
            <a:r>
              <a:rPr lang="pl-PL" b="0" i="0" u="none" strike="noStrike" dirty="0" err="1">
                <a:solidFill>
                  <a:srgbClr val="D1D5DB"/>
                </a:solidFill>
                <a:effectLst/>
              </a:rPr>
              <a:t>formula-fed</a:t>
            </a:r>
            <a:r>
              <a:rPr lang="pl-PL" b="0" i="0" u="none" strike="noStrike" dirty="0">
                <a:solidFill>
                  <a:srgbClr val="D1D5DB"/>
                </a:solidFill>
                <a:effectLst/>
              </a:rPr>
              <a:t> </a:t>
            </a:r>
            <a:r>
              <a:rPr lang="pl-PL" b="0" i="0" u="none" strike="noStrike" dirty="0" err="1">
                <a:solidFill>
                  <a:srgbClr val="D1D5DB"/>
                </a:solidFill>
                <a:effectLst/>
              </a:rPr>
              <a:t>infants</a:t>
            </a:r>
            <a:r>
              <a:rPr lang="pl-PL" b="0" i="0" u="none" strike="noStrike" dirty="0">
                <a:solidFill>
                  <a:srgbClr val="D1D5DB"/>
                </a:solidFill>
                <a:effectLst/>
              </a:rPr>
              <a:t>, the </a:t>
            </a:r>
            <a:r>
              <a:rPr lang="pl-PL" b="0" i="0" u="none" strike="noStrike" dirty="0" err="1">
                <a:solidFill>
                  <a:srgbClr val="D1D5DB"/>
                </a:solidFill>
                <a:effectLst/>
              </a:rPr>
              <a:t>temporary</a:t>
            </a:r>
            <a:r>
              <a:rPr lang="pl-PL" b="0" i="0" u="none" strike="noStrike" dirty="0">
                <a:solidFill>
                  <a:srgbClr val="D1D5DB"/>
                </a:solidFill>
                <a:effectLst/>
              </a:rPr>
              <a:t> </a:t>
            </a:r>
            <a:r>
              <a:rPr lang="pl-PL" b="0" i="0" u="none" strike="noStrike" dirty="0" err="1">
                <a:solidFill>
                  <a:srgbClr val="D1D5DB"/>
                </a:solidFill>
                <a:effectLst/>
              </a:rPr>
              <a:t>use</a:t>
            </a:r>
            <a:r>
              <a:rPr lang="pl-PL" b="0" i="0" u="none" strike="noStrike" dirty="0">
                <a:solidFill>
                  <a:srgbClr val="D1D5DB"/>
                </a:solidFill>
                <a:effectLst/>
              </a:rPr>
              <a:t> of </a:t>
            </a:r>
            <a:r>
              <a:rPr lang="pl-PL" b="0" i="0" u="none" strike="noStrike" dirty="0" err="1">
                <a:solidFill>
                  <a:srgbClr val="D1D5DB"/>
                </a:solidFill>
                <a:effectLst/>
              </a:rPr>
              <a:t>extensively</a:t>
            </a:r>
            <a:r>
              <a:rPr lang="pl-PL" b="0" i="0" u="none" strike="noStrike" dirty="0">
                <a:solidFill>
                  <a:srgbClr val="D1D5DB"/>
                </a:solidFill>
                <a:effectLst/>
              </a:rPr>
              <a:t> </a:t>
            </a:r>
            <a:r>
              <a:rPr lang="pl-PL" b="0" i="0" u="none" strike="noStrike" dirty="0" err="1">
                <a:solidFill>
                  <a:srgbClr val="D1D5DB"/>
                </a:solidFill>
                <a:effectLst/>
              </a:rPr>
              <a:t>hydrolyzed</a:t>
            </a:r>
            <a:r>
              <a:rPr lang="pl-PL" b="0" i="0" u="none" strike="noStrike" dirty="0">
                <a:solidFill>
                  <a:srgbClr val="D1D5DB"/>
                </a:solidFill>
                <a:effectLst/>
              </a:rPr>
              <a:t> protein </a:t>
            </a:r>
            <a:r>
              <a:rPr lang="pl-PL" b="0" i="0" u="none" strike="noStrike" dirty="0" err="1">
                <a:solidFill>
                  <a:srgbClr val="D1D5DB"/>
                </a:solidFill>
                <a:effectLst/>
              </a:rPr>
              <a:t>formulas</a:t>
            </a:r>
            <a:r>
              <a:rPr lang="pl-PL" b="0" i="0" u="none" strike="noStrike" dirty="0">
                <a:solidFill>
                  <a:srgbClr val="D1D5DB"/>
                </a:solidFill>
                <a:effectLst/>
              </a:rPr>
              <a:t> </a:t>
            </a:r>
            <a:r>
              <a:rPr lang="pl-PL" b="0" i="0" u="none" strike="noStrike" dirty="0" err="1">
                <a:solidFill>
                  <a:srgbClr val="D1D5DB"/>
                </a:solidFill>
                <a:effectLst/>
              </a:rPr>
              <a:t>can</a:t>
            </a:r>
            <a:r>
              <a:rPr lang="pl-PL" b="0" i="0" u="none" strike="noStrike" dirty="0">
                <a:solidFill>
                  <a:srgbClr val="D1D5DB"/>
                </a:solidFill>
                <a:effectLst/>
              </a:rPr>
              <a:t> be </a:t>
            </a:r>
            <a:r>
              <a:rPr lang="pl-PL" b="0" i="0" u="none" strike="noStrike" dirty="0" err="1">
                <a:solidFill>
                  <a:srgbClr val="D1D5DB"/>
                </a:solidFill>
                <a:effectLst/>
              </a:rPr>
              <a:t>considered</a:t>
            </a:r>
            <a:r>
              <a:rPr lang="pl-PL" b="0" i="0" u="none" strike="noStrike" dirty="0">
                <a:solidFill>
                  <a:srgbClr val="D1D5DB"/>
                </a:solidFill>
                <a:effectLst/>
              </a:rPr>
              <a:t>. </a:t>
            </a:r>
            <a:r>
              <a:rPr lang="pl-PL" b="0" i="0" u="none" strike="noStrike" dirty="0" err="1">
                <a:solidFill>
                  <a:srgbClr val="D1D5DB"/>
                </a:solidFill>
                <a:effectLst/>
              </a:rPr>
              <a:t>These</a:t>
            </a:r>
            <a:r>
              <a:rPr lang="pl-PL" b="0" i="0" u="none" strike="noStrike" dirty="0">
                <a:solidFill>
                  <a:srgbClr val="D1D5DB"/>
                </a:solidFill>
                <a:effectLst/>
              </a:rPr>
              <a:t> </a:t>
            </a:r>
            <a:r>
              <a:rPr lang="pl-PL" b="0" i="0" u="none" strike="noStrike" dirty="0" err="1">
                <a:solidFill>
                  <a:srgbClr val="D1D5DB"/>
                </a:solidFill>
                <a:effectLst/>
              </a:rPr>
              <a:t>formulas</a:t>
            </a:r>
            <a:r>
              <a:rPr lang="pl-PL" b="0" i="0" u="none" strike="noStrike" dirty="0">
                <a:solidFill>
                  <a:srgbClr val="D1D5DB"/>
                </a:solidFill>
                <a:effectLst/>
              </a:rPr>
              <a:t> </a:t>
            </a:r>
            <a:r>
              <a:rPr lang="pl-PL" b="0" i="0" u="none" strike="noStrike" dirty="0" err="1">
                <a:solidFill>
                  <a:srgbClr val="D1D5DB"/>
                </a:solidFill>
                <a:effectLst/>
              </a:rPr>
              <a:t>have</a:t>
            </a:r>
            <a:r>
              <a:rPr lang="pl-PL" b="0" i="0" u="none" strike="noStrike" dirty="0">
                <a:solidFill>
                  <a:srgbClr val="D1D5DB"/>
                </a:solidFill>
                <a:effectLst/>
              </a:rPr>
              <a:t> </a:t>
            </a:r>
            <a:r>
              <a:rPr lang="pl-PL" b="0" i="0" u="none" strike="noStrike" dirty="0" err="1">
                <a:solidFill>
                  <a:srgbClr val="D1D5DB"/>
                </a:solidFill>
                <a:effectLst/>
              </a:rPr>
              <a:t>proteins</a:t>
            </a:r>
            <a:r>
              <a:rPr lang="pl-PL" b="0" i="0" u="none" strike="noStrike" dirty="0">
                <a:solidFill>
                  <a:srgbClr val="D1D5DB"/>
                </a:solidFill>
                <a:effectLst/>
              </a:rPr>
              <a:t> </a:t>
            </a:r>
            <a:r>
              <a:rPr lang="pl-PL" b="0" i="0" u="none" strike="noStrike" dirty="0" err="1">
                <a:solidFill>
                  <a:srgbClr val="D1D5DB"/>
                </a:solidFill>
                <a:effectLst/>
              </a:rPr>
              <a:t>that</a:t>
            </a:r>
            <a:r>
              <a:rPr lang="pl-PL" b="0" i="0" u="none" strike="noStrike" dirty="0">
                <a:solidFill>
                  <a:srgbClr val="D1D5DB"/>
                </a:solidFill>
                <a:effectLst/>
              </a:rPr>
              <a:t> </a:t>
            </a:r>
            <a:r>
              <a:rPr lang="pl-PL" b="0" i="0" u="none" strike="noStrike" dirty="0" err="1">
                <a:solidFill>
                  <a:srgbClr val="D1D5DB"/>
                </a:solidFill>
                <a:effectLst/>
              </a:rPr>
              <a:t>are</a:t>
            </a:r>
            <a:r>
              <a:rPr lang="pl-PL" b="0" i="0" u="none" strike="noStrike" dirty="0">
                <a:solidFill>
                  <a:srgbClr val="D1D5DB"/>
                </a:solidFill>
                <a:effectLst/>
              </a:rPr>
              <a:t> </a:t>
            </a:r>
            <a:r>
              <a:rPr lang="pl-PL" b="0" i="0" u="none" strike="noStrike" dirty="0" err="1">
                <a:solidFill>
                  <a:srgbClr val="D1D5DB"/>
                </a:solidFill>
                <a:effectLst/>
              </a:rPr>
              <a:t>broken</a:t>
            </a:r>
            <a:r>
              <a:rPr lang="pl-PL" b="0" i="0" u="none" strike="noStrike" dirty="0">
                <a:solidFill>
                  <a:srgbClr val="D1D5DB"/>
                </a:solidFill>
                <a:effectLst/>
              </a:rPr>
              <a:t> down </a:t>
            </a:r>
            <a:r>
              <a:rPr lang="pl-PL" b="0" i="0" u="none" strike="noStrike" dirty="0" err="1">
                <a:solidFill>
                  <a:srgbClr val="D1D5DB"/>
                </a:solidFill>
                <a:effectLst/>
              </a:rPr>
              <a:t>into</a:t>
            </a:r>
            <a:r>
              <a:rPr lang="pl-PL" b="0" i="0" u="none" strike="noStrike" dirty="0">
                <a:solidFill>
                  <a:srgbClr val="D1D5DB"/>
                </a:solidFill>
                <a:effectLst/>
              </a:rPr>
              <a:t> </a:t>
            </a:r>
            <a:r>
              <a:rPr lang="pl-PL" b="0" i="0" u="none" strike="noStrike" dirty="0" err="1">
                <a:solidFill>
                  <a:srgbClr val="D1D5DB"/>
                </a:solidFill>
                <a:effectLst/>
              </a:rPr>
              <a:t>smaller</a:t>
            </a:r>
            <a:r>
              <a:rPr lang="pl-PL" b="0" i="0" u="none" strike="noStrike" dirty="0">
                <a:solidFill>
                  <a:srgbClr val="D1D5DB"/>
                </a:solidFill>
                <a:effectLst/>
              </a:rPr>
              <a:t>, less </a:t>
            </a:r>
            <a:r>
              <a:rPr lang="pl-PL" b="0" i="0" u="none" strike="noStrike" dirty="0" err="1">
                <a:solidFill>
                  <a:srgbClr val="D1D5DB"/>
                </a:solidFill>
                <a:effectLst/>
              </a:rPr>
              <a:t>allergenic</a:t>
            </a:r>
            <a:r>
              <a:rPr lang="pl-PL" b="0" i="0" u="none" strike="noStrike" dirty="0">
                <a:solidFill>
                  <a:srgbClr val="D1D5DB"/>
                </a:solidFill>
                <a:effectLst/>
              </a:rPr>
              <a:t> </a:t>
            </a:r>
            <a:r>
              <a:rPr lang="pl-PL" b="0" i="0" u="none" strike="noStrike" dirty="0" err="1">
                <a:solidFill>
                  <a:srgbClr val="D1D5DB"/>
                </a:solidFill>
                <a:effectLst/>
              </a:rPr>
              <a:t>fragments</a:t>
            </a:r>
            <a:r>
              <a:rPr lang="pl-PL" b="0" i="0" u="none" strike="noStrike" dirty="0">
                <a:solidFill>
                  <a:srgbClr val="D1D5DB"/>
                </a:solidFill>
                <a:effectLst/>
              </a:rPr>
              <a:t>.</a:t>
            </a:r>
          </a:p>
          <a:p>
            <a:pPr>
              <a:spcBef>
                <a:spcPts val="0"/>
              </a:spcBef>
            </a:pPr>
            <a:endParaRPr lang="pl-PL" sz="1800" dirty="0">
              <a:latin typeface="+mj-lt"/>
            </a:endParaRPr>
          </a:p>
        </p:txBody>
      </p:sp>
    </p:spTree>
    <p:extLst>
      <p:ext uri="{BB962C8B-B14F-4D97-AF65-F5344CB8AC3E}">
        <p14:creationId xmlns:p14="http://schemas.microsoft.com/office/powerpoint/2010/main" val="43903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657121-5BF1-FA03-50CC-19F145593ACA}"/>
              </a:ext>
            </a:extLst>
          </p:cNvPr>
          <p:cNvSpPr>
            <a:spLocks noGrp="1"/>
          </p:cNvSpPr>
          <p:nvPr>
            <p:ph type="title"/>
          </p:nvPr>
        </p:nvSpPr>
        <p:spPr/>
        <p:txBody>
          <a:bodyPr>
            <a:normAutofit/>
          </a:bodyPr>
          <a:lstStyle/>
          <a:p>
            <a:r>
              <a:rPr lang="pl-PL" sz="3600" b="0" i="0" u="none" strike="noStrike" dirty="0" err="1">
                <a:solidFill>
                  <a:srgbClr val="D1D5DB"/>
                </a:solidFill>
                <a:effectLst/>
                <a:latin typeface="Söhne"/>
              </a:rPr>
              <a:t>Infantile</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colic</a:t>
            </a:r>
            <a:endParaRPr lang="pl-PL" sz="3600" dirty="0"/>
          </a:p>
        </p:txBody>
      </p:sp>
      <p:sp>
        <p:nvSpPr>
          <p:cNvPr id="3" name="Symbol zastępczy zawartości 2">
            <a:extLst>
              <a:ext uri="{FF2B5EF4-FFF2-40B4-BE49-F238E27FC236}">
                <a16:creationId xmlns:a16="http://schemas.microsoft.com/office/drawing/2014/main" id="{D252D543-4CE5-A2B8-F546-3DD94671399E}"/>
              </a:ext>
            </a:extLst>
          </p:cNvPr>
          <p:cNvSpPr>
            <a:spLocks noGrp="1"/>
          </p:cNvSpPr>
          <p:nvPr>
            <p:ph idx="1"/>
          </p:nvPr>
        </p:nvSpPr>
        <p:spPr>
          <a:xfrm>
            <a:off x="1468582" y="1593273"/>
            <a:ext cx="9101557" cy="4821381"/>
          </a:xfrm>
        </p:spPr>
        <p:txBody>
          <a:bodyPr>
            <a:normAutofit/>
          </a:bodyPr>
          <a:lstStyle/>
          <a:p>
            <a:pPr marL="0" indent="0" algn="l">
              <a:buNone/>
            </a:pPr>
            <a:r>
              <a:rPr lang="pl-PL" b="1" i="0" u="none" strike="noStrike" dirty="0" err="1">
                <a:solidFill>
                  <a:srgbClr val="D1D5DB"/>
                </a:solidFill>
                <a:effectLst/>
              </a:rPr>
              <a:t>Medications</a:t>
            </a:r>
            <a:r>
              <a:rPr lang="pl-PL" b="1" i="0" u="none" strike="noStrike" dirty="0">
                <a:solidFill>
                  <a:srgbClr val="D1D5DB"/>
                </a:solidFill>
                <a:effectLst/>
              </a:rPr>
              <a:t>:</a:t>
            </a:r>
            <a:endParaRPr lang="pl-PL" b="0" i="0" u="none" strike="noStrike" dirty="0">
              <a:solidFill>
                <a:srgbClr val="D1D5DB"/>
              </a:solidFill>
              <a:effectLst/>
            </a:endParaRPr>
          </a:p>
          <a:p>
            <a:pPr lvl="1"/>
            <a:r>
              <a:rPr lang="pl-PL" sz="2000" b="1" i="0" u="none" strike="noStrike" dirty="0" err="1">
                <a:solidFill>
                  <a:srgbClr val="D1D5DB"/>
                </a:solidFill>
                <a:effectLst/>
              </a:rPr>
              <a:t>Antispasmodic</a:t>
            </a:r>
            <a:r>
              <a:rPr lang="pl-PL" sz="2000" b="1" i="0" u="none" strike="noStrike" dirty="0">
                <a:solidFill>
                  <a:srgbClr val="D1D5DB"/>
                </a:solidFill>
                <a:effectLst/>
              </a:rPr>
              <a:t> </a:t>
            </a:r>
            <a:r>
              <a:rPr lang="pl-PL" sz="2000" b="1" i="0" u="none" strike="noStrike" dirty="0" err="1">
                <a:solidFill>
                  <a:srgbClr val="D1D5DB"/>
                </a:solidFill>
                <a:effectLst/>
              </a:rPr>
              <a:t>Agents</a:t>
            </a:r>
            <a:r>
              <a:rPr lang="pl-PL" sz="2000" b="1" i="0" u="none" strike="noStrike" dirty="0">
                <a:solidFill>
                  <a:srgbClr val="D1D5DB"/>
                </a:solidFill>
                <a:effectLst/>
              </a:rPr>
              <a:t>:</a:t>
            </a:r>
            <a:r>
              <a:rPr lang="pl-PL" sz="2000" b="0" i="0" u="none" strike="noStrike" dirty="0">
                <a:solidFill>
                  <a:srgbClr val="D1D5DB"/>
                </a:solidFill>
                <a:effectLst/>
              </a:rPr>
              <a:t> </a:t>
            </a:r>
            <a:r>
              <a:rPr lang="pl-PL" sz="2000" b="0" i="0" u="none" strike="noStrike" dirty="0" err="1">
                <a:solidFill>
                  <a:srgbClr val="D1D5DB"/>
                </a:solidFill>
                <a:effectLst/>
              </a:rPr>
              <a:t>Herbal</a:t>
            </a:r>
            <a:r>
              <a:rPr lang="pl-PL" sz="2000" b="0" i="0" u="none" strike="noStrike" dirty="0">
                <a:solidFill>
                  <a:srgbClr val="D1D5DB"/>
                </a:solidFill>
                <a:effectLst/>
              </a:rPr>
              <a:t> </a:t>
            </a:r>
            <a:r>
              <a:rPr lang="pl-PL" sz="2000" b="0" i="0" u="none" strike="noStrike" dirty="0" err="1">
                <a:solidFill>
                  <a:srgbClr val="D1D5DB"/>
                </a:solidFill>
                <a:effectLst/>
              </a:rPr>
              <a:t>remedies</a:t>
            </a:r>
            <a:r>
              <a:rPr lang="pl-PL" sz="2000" b="0" i="0" u="none" strike="noStrike" dirty="0">
                <a:solidFill>
                  <a:srgbClr val="D1D5DB"/>
                </a:solidFill>
                <a:effectLst/>
              </a:rPr>
              <a:t> </a:t>
            </a:r>
            <a:r>
              <a:rPr lang="pl-PL" sz="2000" b="0" i="0" u="none" strike="noStrike" dirty="0" err="1">
                <a:solidFill>
                  <a:srgbClr val="D1D5DB"/>
                </a:solidFill>
                <a:effectLst/>
              </a:rPr>
              <a:t>such</a:t>
            </a:r>
            <a:r>
              <a:rPr lang="pl-PL" sz="2000" b="0" i="0" u="none" strike="noStrike" dirty="0">
                <a:solidFill>
                  <a:srgbClr val="D1D5DB"/>
                </a:solidFill>
                <a:effectLst/>
              </a:rPr>
              <a:t> as </a:t>
            </a:r>
            <a:r>
              <a:rPr lang="pl-PL" sz="2000" b="0" i="0" u="none" strike="noStrike" dirty="0" err="1">
                <a:solidFill>
                  <a:srgbClr val="D1D5DB"/>
                </a:solidFill>
                <a:effectLst/>
              </a:rPr>
              <a:t>fennel</a:t>
            </a:r>
            <a:r>
              <a:rPr lang="pl-PL" sz="2000" b="0" i="0" u="none" strike="noStrike" dirty="0">
                <a:solidFill>
                  <a:srgbClr val="D1D5DB"/>
                </a:solidFill>
                <a:effectLst/>
              </a:rPr>
              <a:t>, </a:t>
            </a:r>
            <a:r>
              <a:rPr lang="pl-PL" sz="2000" b="0" i="0" u="none" strike="noStrike" dirty="0" err="1">
                <a:solidFill>
                  <a:srgbClr val="D1D5DB"/>
                </a:solidFill>
                <a:effectLst/>
              </a:rPr>
              <a:t>mint</a:t>
            </a:r>
            <a:r>
              <a:rPr lang="pl-PL" sz="2000" b="0" i="0" u="none" strike="noStrike" dirty="0">
                <a:solidFill>
                  <a:srgbClr val="D1D5DB"/>
                </a:solidFill>
                <a:effectLst/>
              </a:rPr>
              <a:t>, and </a:t>
            </a:r>
            <a:r>
              <a:rPr lang="pl-PL" sz="2000" b="0" i="0" u="none" strike="noStrike" dirty="0" err="1">
                <a:solidFill>
                  <a:srgbClr val="D1D5DB"/>
                </a:solidFill>
                <a:effectLst/>
              </a:rPr>
              <a:t>chamomile</a:t>
            </a:r>
            <a:r>
              <a:rPr lang="pl-PL" sz="2000" b="0" i="0" u="none" strike="noStrike" dirty="0">
                <a:solidFill>
                  <a:srgbClr val="D1D5DB"/>
                </a:solidFill>
                <a:effectLst/>
              </a:rPr>
              <a:t> </a:t>
            </a:r>
            <a:r>
              <a:rPr lang="pl-PL" sz="2000" b="0" i="0" u="none" strike="noStrike" dirty="0" err="1">
                <a:solidFill>
                  <a:srgbClr val="D1D5DB"/>
                </a:solidFill>
                <a:effectLst/>
              </a:rPr>
              <a:t>can</a:t>
            </a:r>
            <a:r>
              <a:rPr lang="pl-PL" sz="2000" b="0" i="0" u="none" strike="noStrike" dirty="0">
                <a:solidFill>
                  <a:srgbClr val="D1D5DB"/>
                </a:solidFill>
                <a:effectLst/>
              </a:rPr>
              <a:t> </a:t>
            </a:r>
            <a:r>
              <a:rPr lang="pl-PL" sz="2000" b="0" i="0" u="none" strike="noStrike" dirty="0" err="1">
                <a:solidFill>
                  <a:srgbClr val="D1D5DB"/>
                </a:solidFill>
                <a:effectLst/>
              </a:rPr>
              <a:t>have</a:t>
            </a:r>
            <a:r>
              <a:rPr lang="pl-PL" sz="2000" b="0" i="0" u="none" strike="noStrike" dirty="0">
                <a:solidFill>
                  <a:srgbClr val="D1D5DB"/>
                </a:solidFill>
                <a:effectLst/>
              </a:rPr>
              <a:t> a </a:t>
            </a:r>
            <a:r>
              <a:rPr lang="pl-PL" sz="2000" b="0" i="0" u="none" strike="noStrike" dirty="0" err="1">
                <a:solidFill>
                  <a:srgbClr val="D1D5DB"/>
                </a:solidFill>
                <a:effectLst/>
              </a:rPr>
              <a:t>soothing</a:t>
            </a:r>
            <a:r>
              <a:rPr lang="pl-PL" sz="2000" b="0" i="0" u="none" strike="noStrike" dirty="0">
                <a:solidFill>
                  <a:srgbClr val="D1D5DB"/>
                </a:solidFill>
                <a:effectLst/>
              </a:rPr>
              <a:t> </a:t>
            </a:r>
            <a:r>
              <a:rPr lang="pl-PL" sz="2000" b="0" i="0" u="none" strike="noStrike" dirty="0" err="1">
                <a:solidFill>
                  <a:srgbClr val="D1D5DB"/>
                </a:solidFill>
                <a:effectLst/>
              </a:rPr>
              <a:t>effect</a:t>
            </a:r>
            <a:r>
              <a:rPr lang="pl-PL" sz="2000" b="0" i="0" u="none" strike="noStrike" dirty="0">
                <a:solidFill>
                  <a:srgbClr val="D1D5DB"/>
                </a:solidFill>
                <a:effectLst/>
              </a:rPr>
              <a:t> on the </a:t>
            </a:r>
            <a:r>
              <a:rPr lang="pl-PL" sz="2000" b="0" i="0" u="none" strike="noStrike" dirty="0" err="1">
                <a:solidFill>
                  <a:srgbClr val="D1D5DB"/>
                </a:solidFill>
                <a:effectLst/>
              </a:rPr>
              <a:t>digestive</a:t>
            </a:r>
            <a:r>
              <a:rPr lang="pl-PL" sz="2000" b="0" i="0" u="none" strike="noStrike" dirty="0">
                <a:solidFill>
                  <a:srgbClr val="D1D5DB"/>
                </a:solidFill>
                <a:effectLst/>
              </a:rPr>
              <a:t> system.</a:t>
            </a:r>
          </a:p>
          <a:p>
            <a:pPr lvl="1"/>
            <a:r>
              <a:rPr lang="pl-PL" sz="2000" b="1" i="0" u="none" strike="noStrike" dirty="0" err="1">
                <a:solidFill>
                  <a:srgbClr val="D1D5DB"/>
                </a:solidFill>
                <a:effectLst/>
              </a:rPr>
              <a:t>Antiflatulent</a:t>
            </a:r>
            <a:r>
              <a:rPr lang="pl-PL" sz="2000" b="1" i="0" u="none" strike="noStrike" dirty="0">
                <a:solidFill>
                  <a:srgbClr val="D1D5DB"/>
                </a:solidFill>
                <a:effectLst/>
              </a:rPr>
              <a:t> </a:t>
            </a:r>
            <a:r>
              <a:rPr lang="pl-PL" sz="2000" b="1" i="0" u="none" strike="noStrike" dirty="0" err="1">
                <a:solidFill>
                  <a:srgbClr val="D1D5DB"/>
                </a:solidFill>
                <a:effectLst/>
              </a:rPr>
              <a:t>Agents</a:t>
            </a:r>
            <a:r>
              <a:rPr lang="pl-PL" sz="2000" b="1" i="0" u="none" strike="noStrike" dirty="0">
                <a:solidFill>
                  <a:srgbClr val="D1D5DB"/>
                </a:solidFill>
                <a:effectLst/>
              </a:rPr>
              <a:t>:</a:t>
            </a:r>
            <a:r>
              <a:rPr lang="pl-PL" sz="2000" b="0" i="0" u="none" strike="noStrike" dirty="0">
                <a:solidFill>
                  <a:srgbClr val="D1D5DB"/>
                </a:solidFill>
                <a:effectLst/>
              </a:rPr>
              <a:t> </a:t>
            </a:r>
            <a:r>
              <a:rPr lang="pl-PL" sz="2000" b="0" i="0" u="none" strike="noStrike" dirty="0" err="1">
                <a:solidFill>
                  <a:srgbClr val="D1D5DB"/>
                </a:solidFill>
                <a:effectLst/>
              </a:rPr>
              <a:t>Simethicone</a:t>
            </a:r>
            <a:r>
              <a:rPr lang="pl-PL" sz="2000" b="0" i="0" u="none" strike="noStrike" dirty="0">
                <a:solidFill>
                  <a:srgbClr val="D1D5DB"/>
                </a:solidFill>
                <a:effectLst/>
              </a:rPr>
              <a:t> </a:t>
            </a:r>
            <a:r>
              <a:rPr lang="pl-PL" sz="2000" b="0" i="0" u="none" strike="noStrike" dirty="0" err="1">
                <a:solidFill>
                  <a:srgbClr val="D1D5DB"/>
                </a:solidFill>
                <a:effectLst/>
              </a:rPr>
              <a:t>is</a:t>
            </a:r>
            <a:r>
              <a:rPr lang="pl-PL" sz="2000" b="0" i="0" u="none" strike="noStrike" dirty="0">
                <a:solidFill>
                  <a:srgbClr val="D1D5DB"/>
                </a:solidFill>
                <a:effectLst/>
              </a:rPr>
              <a:t> </a:t>
            </a:r>
            <a:r>
              <a:rPr lang="pl-PL" sz="2000" b="0" i="0" u="none" strike="noStrike" dirty="0" err="1">
                <a:solidFill>
                  <a:srgbClr val="D1D5DB"/>
                </a:solidFill>
                <a:effectLst/>
              </a:rPr>
              <a:t>an</a:t>
            </a:r>
            <a:r>
              <a:rPr lang="pl-PL" sz="2000" b="0" i="0" u="none" strike="noStrike" dirty="0">
                <a:solidFill>
                  <a:srgbClr val="D1D5DB"/>
                </a:solidFill>
                <a:effectLst/>
              </a:rPr>
              <a:t> </a:t>
            </a:r>
            <a:r>
              <a:rPr lang="pl-PL" sz="2000" b="0" i="0" u="none" strike="noStrike" dirty="0" err="1">
                <a:solidFill>
                  <a:srgbClr val="D1D5DB"/>
                </a:solidFill>
                <a:effectLst/>
              </a:rPr>
              <a:t>example</a:t>
            </a:r>
            <a:r>
              <a:rPr lang="pl-PL" sz="2000" b="0" i="0" u="none" strike="noStrike" dirty="0">
                <a:solidFill>
                  <a:srgbClr val="D1D5DB"/>
                </a:solidFill>
                <a:effectLst/>
              </a:rPr>
              <a:t> of </a:t>
            </a:r>
            <a:r>
              <a:rPr lang="pl-PL" sz="2000" b="0" i="0" u="none" strike="noStrike" dirty="0" err="1">
                <a:solidFill>
                  <a:srgbClr val="D1D5DB"/>
                </a:solidFill>
                <a:effectLst/>
              </a:rPr>
              <a:t>an</a:t>
            </a:r>
            <a:r>
              <a:rPr lang="pl-PL" sz="2000" b="0" i="0" u="none" strike="noStrike" dirty="0">
                <a:solidFill>
                  <a:srgbClr val="D1D5DB"/>
                </a:solidFill>
                <a:effectLst/>
              </a:rPr>
              <a:t> </a:t>
            </a:r>
            <a:r>
              <a:rPr lang="pl-PL" sz="2000" b="0" i="0" u="none" strike="noStrike" dirty="0" err="1">
                <a:solidFill>
                  <a:srgbClr val="D1D5DB"/>
                </a:solidFill>
                <a:effectLst/>
              </a:rPr>
              <a:t>antiflatulent</a:t>
            </a:r>
            <a:r>
              <a:rPr lang="pl-PL" sz="2000" b="0" i="0" u="none" strike="noStrike" dirty="0">
                <a:solidFill>
                  <a:srgbClr val="D1D5DB"/>
                </a:solidFill>
                <a:effectLst/>
              </a:rPr>
              <a:t> </a:t>
            </a:r>
            <a:r>
              <a:rPr lang="pl-PL" sz="2000" b="0" i="0" u="none" strike="noStrike" dirty="0" err="1">
                <a:solidFill>
                  <a:srgbClr val="D1D5DB"/>
                </a:solidFill>
                <a:effectLst/>
              </a:rPr>
              <a:t>medication</a:t>
            </a:r>
            <a:r>
              <a:rPr lang="pl-PL" sz="2000" b="0" i="0" u="none" strike="noStrike" dirty="0">
                <a:solidFill>
                  <a:srgbClr val="D1D5DB"/>
                </a:solidFill>
                <a:effectLst/>
              </a:rPr>
              <a:t> </a:t>
            </a:r>
            <a:r>
              <a:rPr lang="pl-PL" sz="2000" b="0" i="0" u="none" strike="noStrike" dirty="0" err="1">
                <a:solidFill>
                  <a:srgbClr val="D1D5DB"/>
                </a:solidFill>
                <a:effectLst/>
              </a:rPr>
              <a:t>that</a:t>
            </a:r>
            <a:r>
              <a:rPr lang="pl-PL" sz="2000" b="0" i="0" u="none" strike="noStrike" dirty="0">
                <a:solidFill>
                  <a:srgbClr val="D1D5DB"/>
                </a:solidFill>
                <a:effectLst/>
              </a:rPr>
              <a:t> </a:t>
            </a:r>
            <a:r>
              <a:rPr lang="pl-PL" sz="2000" b="0" i="0" u="none" strike="noStrike" dirty="0" err="1">
                <a:solidFill>
                  <a:srgbClr val="D1D5DB"/>
                </a:solidFill>
                <a:effectLst/>
              </a:rPr>
              <a:t>can</a:t>
            </a:r>
            <a:r>
              <a:rPr lang="pl-PL" sz="2000" b="0" i="0" u="none" strike="noStrike" dirty="0">
                <a:solidFill>
                  <a:srgbClr val="D1D5DB"/>
                </a:solidFill>
                <a:effectLst/>
              </a:rPr>
              <a:t> </a:t>
            </a:r>
            <a:r>
              <a:rPr lang="pl-PL" sz="2000" b="0" i="0" u="none" strike="noStrike" dirty="0" err="1">
                <a:solidFill>
                  <a:srgbClr val="D1D5DB"/>
                </a:solidFill>
                <a:effectLst/>
              </a:rPr>
              <a:t>help</a:t>
            </a:r>
            <a:r>
              <a:rPr lang="pl-PL" sz="2000" b="0" i="0" u="none" strike="noStrike" dirty="0">
                <a:solidFill>
                  <a:srgbClr val="D1D5DB"/>
                </a:solidFill>
                <a:effectLst/>
              </a:rPr>
              <a:t> </a:t>
            </a:r>
            <a:r>
              <a:rPr lang="pl-PL" sz="2000" b="0" i="0" u="none" strike="noStrike" dirty="0" err="1">
                <a:solidFill>
                  <a:srgbClr val="D1D5DB"/>
                </a:solidFill>
                <a:effectLst/>
              </a:rPr>
              <a:t>reduce</a:t>
            </a:r>
            <a:r>
              <a:rPr lang="pl-PL" sz="2000" b="0" i="0" u="none" strike="noStrike" dirty="0">
                <a:solidFill>
                  <a:srgbClr val="D1D5DB"/>
                </a:solidFill>
                <a:effectLst/>
              </a:rPr>
              <a:t> </a:t>
            </a:r>
            <a:r>
              <a:rPr lang="pl-PL" sz="2000" b="0" i="0" u="none" strike="noStrike" dirty="0" err="1">
                <a:solidFill>
                  <a:srgbClr val="D1D5DB"/>
                </a:solidFill>
                <a:effectLst/>
              </a:rPr>
              <a:t>gas</a:t>
            </a:r>
            <a:r>
              <a:rPr lang="pl-PL" sz="2000" b="0" i="0" u="none" strike="noStrike" dirty="0">
                <a:solidFill>
                  <a:srgbClr val="D1D5DB"/>
                </a:solidFill>
                <a:effectLst/>
              </a:rPr>
              <a:t>.</a:t>
            </a:r>
          </a:p>
          <a:p>
            <a:pPr lvl="1"/>
            <a:r>
              <a:rPr lang="pl-PL" sz="2000" b="1" i="0" u="none" strike="noStrike" dirty="0" err="1">
                <a:solidFill>
                  <a:srgbClr val="D1D5DB"/>
                </a:solidFill>
                <a:effectLst/>
              </a:rPr>
              <a:t>Gastrointestinal</a:t>
            </a:r>
            <a:r>
              <a:rPr lang="pl-PL" sz="2000" b="1" i="0" u="none" strike="noStrike" dirty="0">
                <a:solidFill>
                  <a:srgbClr val="D1D5DB"/>
                </a:solidFill>
                <a:effectLst/>
              </a:rPr>
              <a:t> </a:t>
            </a:r>
            <a:r>
              <a:rPr lang="pl-PL" sz="2000" b="1" i="0" u="none" strike="noStrike" dirty="0" err="1">
                <a:solidFill>
                  <a:srgbClr val="D1D5DB"/>
                </a:solidFill>
                <a:effectLst/>
              </a:rPr>
              <a:t>Motility</a:t>
            </a:r>
            <a:r>
              <a:rPr lang="pl-PL" sz="2000" b="1" i="0" u="none" strike="noStrike" dirty="0">
                <a:solidFill>
                  <a:srgbClr val="D1D5DB"/>
                </a:solidFill>
                <a:effectLst/>
              </a:rPr>
              <a:t> </a:t>
            </a:r>
            <a:r>
              <a:rPr lang="pl-PL" sz="2000" b="1" i="0" u="none" strike="noStrike" dirty="0" err="1">
                <a:solidFill>
                  <a:srgbClr val="D1D5DB"/>
                </a:solidFill>
                <a:effectLst/>
              </a:rPr>
              <a:t>Regulators</a:t>
            </a:r>
            <a:r>
              <a:rPr lang="pl-PL" sz="2000" b="1" i="0" u="none" strike="noStrike" dirty="0">
                <a:solidFill>
                  <a:srgbClr val="D1D5DB"/>
                </a:solidFill>
                <a:effectLst/>
              </a:rPr>
              <a:t>:</a:t>
            </a:r>
            <a:r>
              <a:rPr lang="pl-PL" sz="2000" b="0" i="0" u="none" strike="noStrike" dirty="0">
                <a:solidFill>
                  <a:srgbClr val="D1D5DB"/>
                </a:solidFill>
                <a:effectLst/>
              </a:rPr>
              <a:t> </a:t>
            </a:r>
            <a:r>
              <a:rPr lang="pl-PL" sz="2000" b="0" i="0" u="none" strike="noStrike" dirty="0" err="1">
                <a:solidFill>
                  <a:srgbClr val="D1D5DB"/>
                </a:solidFill>
                <a:effectLst/>
              </a:rPr>
              <a:t>Trimebutine</a:t>
            </a:r>
            <a:r>
              <a:rPr lang="pl-PL" sz="2000" b="0" i="0" u="none" strike="noStrike" dirty="0">
                <a:solidFill>
                  <a:srgbClr val="D1D5DB"/>
                </a:solidFill>
                <a:effectLst/>
              </a:rPr>
              <a:t> </a:t>
            </a:r>
            <a:r>
              <a:rPr lang="pl-PL" sz="2000" b="0" i="0" u="none" strike="noStrike" dirty="0" err="1">
                <a:solidFill>
                  <a:srgbClr val="D1D5DB"/>
                </a:solidFill>
                <a:effectLst/>
              </a:rPr>
              <a:t>is</a:t>
            </a:r>
            <a:r>
              <a:rPr lang="pl-PL" sz="2000" b="0" i="0" u="none" strike="noStrike" dirty="0">
                <a:solidFill>
                  <a:srgbClr val="D1D5DB"/>
                </a:solidFill>
                <a:effectLst/>
              </a:rPr>
              <a:t> a </a:t>
            </a:r>
            <a:r>
              <a:rPr lang="pl-PL" sz="2000" b="0" i="0" u="none" strike="noStrike" dirty="0" err="1">
                <a:solidFill>
                  <a:srgbClr val="D1D5DB"/>
                </a:solidFill>
                <a:effectLst/>
              </a:rPr>
              <a:t>medication</a:t>
            </a:r>
            <a:r>
              <a:rPr lang="pl-PL" sz="2000" b="0" i="0" u="none" strike="noStrike" dirty="0">
                <a:solidFill>
                  <a:srgbClr val="D1D5DB"/>
                </a:solidFill>
                <a:effectLst/>
              </a:rPr>
              <a:t> </a:t>
            </a:r>
            <a:r>
              <a:rPr lang="pl-PL" sz="2000" b="0" i="0" u="none" strike="noStrike" dirty="0" err="1">
                <a:solidFill>
                  <a:srgbClr val="D1D5DB"/>
                </a:solidFill>
                <a:effectLst/>
              </a:rPr>
              <a:t>that</a:t>
            </a:r>
            <a:r>
              <a:rPr lang="pl-PL" sz="2000" b="0" i="0" u="none" strike="noStrike" dirty="0">
                <a:solidFill>
                  <a:srgbClr val="D1D5DB"/>
                </a:solidFill>
                <a:effectLst/>
              </a:rPr>
              <a:t> </a:t>
            </a:r>
            <a:r>
              <a:rPr lang="pl-PL" sz="2000" b="0" i="0" u="none" strike="noStrike" dirty="0" err="1">
                <a:solidFill>
                  <a:srgbClr val="D1D5DB"/>
                </a:solidFill>
                <a:effectLst/>
              </a:rPr>
              <a:t>can</a:t>
            </a:r>
            <a:r>
              <a:rPr lang="pl-PL" sz="2000" b="0" i="0" u="none" strike="noStrike" dirty="0">
                <a:solidFill>
                  <a:srgbClr val="D1D5DB"/>
                </a:solidFill>
                <a:effectLst/>
              </a:rPr>
              <a:t> </a:t>
            </a:r>
            <a:r>
              <a:rPr lang="pl-PL" sz="2000" b="0" i="0" u="none" strike="noStrike" dirty="0" err="1">
                <a:solidFill>
                  <a:srgbClr val="D1D5DB"/>
                </a:solidFill>
                <a:effectLst/>
              </a:rPr>
              <a:t>help</a:t>
            </a:r>
            <a:r>
              <a:rPr lang="pl-PL" sz="2000" b="0" i="0" u="none" strike="noStrike" dirty="0">
                <a:solidFill>
                  <a:srgbClr val="D1D5DB"/>
                </a:solidFill>
                <a:effectLst/>
              </a:rPr>
              <a:t> </a:t>
            </a:r>
            <a:r>
              <a:rPr lang="pl-PL" sz="2000" b="0" i="0" u="none" strike="noStrike" dirty="0" err="1">
                <a:solidFill>
                  <a:srgbClr val="D1D5DB"/>
                </a:solidFill>
                <a:effectLst/>
              </a:rPr>
              <a:t>regulate</a:t>
            </a:r>
            <a:r>
              <a:rPr lang="pl-PL" sz="2000" b="0" i="0" u="none" strike="noStrike" dirty="0">
                <a:solidFill>
                  <a:srgbClr val="D1D5DB"/>
                </a:solidFill>
                <a:effectLst/>
              </a:rPr>
              <a:t> </a:t>
            </a:r>
            <a:r>
              <a:rPr lang="pl-PL" sz="2000" b="0" i="0" u="none" strike="noStrike" dirty="0" err="1">
                <a:solidFill>
                  <a:srgbClr val="D1D5DB"/>
                </a:solidFill>
                <a:effectLst/>
              </a:rPr>
              <a:t>gastrointestinal</a:t>
            </a:r>
            <a:r>
              <a:rPr lang="pl-PL" sz="2000" b="0" i="0" u="none" strike="noStrike" dirty="0">
                <a:solidFill>
                  <a:srgbClr val="D1D5DB"/>
                </a:solidFill>
                <a:effectLst/>
              </a:rPr>
              <a:t> </a:t>
            </a:r>
            <a:r>
              <a:rPr lang="pl-PL" sz="2000" b="0" i="0" u="none" strike="noStrike" dirty="0" err="1">
                <a:solidFill>
                  <a:srgbClr val="D1D5DB"/>
                </a:solidFill>
                <a:effectLst/>
              </a:rPr>
              <a:t>motility</a:t>
            </a:r>
            <a:r>
              <a:rPr lang="pl-PL" sz="2000" b="0" i="0" u="none" strike="noStrike" dirty="0">
                <a:solidFill>
                  <a:srgbClr val="D1D5DB"/>
                </a:solidFill>
                <a:effectLst/>
              </a:rPr>
              <a:t>.</a:t>
            </a:r>
          </a:p>
          <a:p>
            <a:pPr lvl="1"/>
            <a:r>
              <a:rPr lang="pl-PL" sz="2000" b="1" i="0" u="none" strike="noStrike" dirty="0" err="1">
                <a:solidFill>
                  <a:srgbClr val="D1D5DB"/>
                </a:solidFill>
                <a:effectLst/>
              </a:rPr>
              <a:t>Probiotics</a:t>
            </a:r>
            <a:r>
              <a:rPr lang="pl-PL" sz="2000" b="1" i="0" u="none" strike="noStrike" dirty="0">
                <a:solidFill>
                  <a:srgbClr val="D1D5DB"/>
                </a:solidFill>
                <a:effectLst/>
              </a:rPr>
              <a:t>:</a:t>
            </a:r>
            <a:r>
              <a:rPr lang="pl-PL" sz="2000" b="0" i="0" u="none" strike="noStrike" dirty="0">
                <a:solidFill>
                  <a:srgbClr val="D1D5DB"/>
                </a:solidFill>
                <a:effectLst/>
              </a:rPr>
              <a:t> </a:t>
            </a:r>
            <a:r>
              <a:rPr lang="pl-PL" sz="2000" b="0" i="0" u="none" strike="noStrike" dirty="0" err="1">
                <a:solidFill>
                  <a:srgbClr val="D1D5DB"/>
                </a:solidFill>
                <a:effectLst/>
              </a:rPr>
              <a:t>Probiotics</a:t>
            </a:r>
            <a:r>
              <a:rPr lang="pl-PL" sz="2000" b="0" i="0" u="none" strike="noStrike" dirty="0">
                <a:solidFill>
                  <a:srgbClr val="D1D5DB"/>
                </a:solidFill>
                <a:effectLst/>
              </a:rPr>
              <a:t>, </a:t>
            </a:r>
            <a:r>
              <a:rPr lang="pl-PL" sz="2000" b="0" i="0" u="none" strike="noStrike" dirty="0" err="1">
                <a:solidFill>
                  <a:srgbClr val="D1D5DB"/>
                </a:solidFill>
                <a:effectLst/>
              </a:rPr>
              <a:t>such</a:t>
            </a:r>
            <a:r>
              <a:rPr lang="pl-PL" sz="2000" b="0" i="0" u="none" strike="noStrike" dirty="0">
                <a:solidFill>
                  <a:srgbClr val="D1D5DB"/>
                </a:solidFill>
                <a:effectLst/>
              </a:rPr>
              <a:t> as </a:t>
            </a:r>
            <a:r>
              <a:rPr lang="pl-PL" sz="2000" b="0" i="0" u="none" strike="noStrike" dirty="0" err="1">
                <a:solidFill>
                  <a:srgbClr val="D1D5DB"/>
                </a:solidFill>
                <a:effectLst/>
              </a:rPr>
              <a:t>Lactobacillus</a:t>
            </a:r>
            <a:r>
              <a:rPr lang="pl-PL" sz="2000" b="0" i="0" u="none" strike="noStrike" dirty="0">
                <a:solidFill>
                  <a:srgbClr val="D1D5DB"/>
                </a:solidFill>
                <a:effectLst/>
              </a:rPr>
              <a:t> </a:t>
            </a:r>
            <a:r>
              <a:rPr lang="pl-PL" sz="2000" b="0" i="0" u="none" strike="noStrike" dirty="0" err="1">
                <a:solidFill>
                  <a:srgbClr val="D1D5DB"/>
                </a:solidFill>
                <a:effectLst/>
              </a:rPr>
              <a:t>reuteri</a:t>
            </a:r>
            <a:r>
              <a:rPr lang="pl-PL" sz="2000" b="0" i="0" u="none" strike="noStrike" dirty="0">
                <a:solidFill>
                  <a:srgbClr val="D1D5DB"/>
                </a:solidFill>
                <a:effectLst/>
              </a:rPr>
              <a:t>, </a:t>
            </a:r>
            <a:r>
              <a:rPr lang="pl-PL" sz="2000" b="0" i="0" u="none" strike="noStrike" dirty="0" err="1">
                <a:solidFill>
                  <a:srgbClr val="D1D5DB"/>
                </a:solidFill>
                <a:effectLst/>
              </a:rPr>
              <a:t>may</a:t>
            </a:r>
            <a:r>
              <a:rPr lang="pl-PL" sz="2000" b="0" i="0" u="none" strike="noStrike" dirty="0">
                <a:solidFill>
                  <a:srgbClr val="D1D5DB"/>
                </a:solidFill>
                <a:effectLst/>
              </a:rPr>
              <a:t> be </a:t>
            </a:r>
            <a:r>
              <a:rPr lang="pl-PL" sz="2000" b="0" i="0" u="none" strike="noStrike" dirty="0" err="1">
                <a:solidFill>
                  <a:srgbClr val="D1D5DB"/>
                </a:solidFill>
                <a:effectLst/>
              </a:rPr>
              <a:t>beneficial</a:t>
            </a:r>
            <a:r>
              <a:rPr lang="pl-PL" sz="2000" b="0" i="0" u="none" strike="noStrike" dirty="0">
                <a:solidFill>
                  <a:srgbClr val="D1D5DB"/>
                </a:solidFill>
                <a:effectLst/>
              </a:rPr>
              <a:t> in </a:t>
            </a:r>
            <a:r>
              <a:rPr lang="pl-PL" sz="2000" b="0" i="0" u="none" strike="noStrike" dirty="0" err="1">
                <a:solidFill>
                  <a:srgbClr val="D1D5DB"/>
                </a:solidFill>
                <a:effectLst/>
              </a:rPr>
              <a:t>managing</a:t>
            </a:r>
            <a:r>
              <a:rPr lang="pl-PL" sz="2000" b="0" i="0" u="none" strike="noStrike" dirty="0">
                <a:solidFill>
                  <a:srgbClr val="D1D5DB"/>
                </a:solidFill>
                <a:effectLst/>
              </a:rPr>
              <a:t> </a:t>
            </a:r>
            <a:r>
              <a:rPr lang="pl-PL" sz="2000" b="0" i="0" u="none" strike="noStrike" dirty="0" err="1">
                <a:solidFill>
                  <a:srgbClr val="D1D5DB"/>
                </a:solidFill>
                <a:effectLst/>
              </a:rPr>
              <a:t>gastrointestinal</a:t>
            </a:r>
            <a:r>
              <a:rPr lang="pl-PL" sz="2000" b="0" i="0" u="none" strike="noStrike" dirty="0">
                <a:solidFill>
                  <a:srgbClr val="D1D5DB"/>
                </a:solidFill>
                <a:effectLst/>
              </a:rPr>
              <a:t> </a:t>
            </a:r>
            <a:r>
              <a:rPr lang="pl-PL" sz="2000" b="0" i="0" u="none" strike="noStrike" dirty="0" err="1">
                <a:solidFill>
                  <a:srgbClr val="D1D5DB"/>
                </a:solidFill>
                <a:effectLst/>
              </a:rPr>
              <a:t>symptoms</a:t>
            </a:r>
            <a:r>
              <a:rPr lang="pl-PL" sz="2000" b="0" i="0" u="none" strike="noStrike" dirty="0">
                <a:solidFill>
                  <a:srgbClr val="D1D5DB"/>
                </a:solidFill>
                <a:effectLst/>
              </a:rPr>
              <a:t>.</a:t>
            </a:r>
          </a:p>
          <a:p>
            <a:endParaRPr lang="pl-PL" dirty="0"/>
          </a:p>
        </p:txBody>
      </p:sp>
    </p:spTree>
    <p:extLst>
      <p:ext uri="{BB962C8B-B14F-4D97-AF65-F5344CB8AC3E}">
        <p14:creationId xmlns:p14="http://schemas.microsoft.com/office/powerpoint/2010/main" val="7039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EE33E1-D583-527E-5E61-4F6D954A686C}"/>
              </a:ext>
            </a:extLst>
          </p:cNvPr>
          <p:cNvSpPr>
            <a:spLocks noGrp="1"/>
          </p:cNvSpPr>
          <p:nvPr>
            <p:ph idx="1"/>
          </p:nvPr>
        </p:nvSpPr>
        <p:spPr>
          <a:xfrm>
            <a:off x="1066800" y="1736253"/>
            <a:ext cx="10058400" cy="4905340"/>
          </a:xfrm>
        </p:spPr>
        <p:txBody>
          <a:bodyPr>
            <a:normAutofit fontScale="92500" lnSpcReduction="10000"/>
          </a:bodyPr>
          <a:lstStyle/>
          <a:p>
            <a:pPr>
              <a:spcBef>
                <a:spcPts val="0"/>
              </a:spcBef>
              <a:spcAft>
                <a:spcPts val="0"/>
              </a:spcAft>
            </a:pPr>
            <a:endParaRPr lang="pl-PL" sz="2800" dirty="0">
              <a:effectLst/>
              <a:ea typeface="Times New Roman" panose="02020603050405020304" pitchFamily="18" charset="0"/>
            </a:endParaRPr>
          </a:p>
          <a:p>
            <a:pPr>
              <a:spcBef>
                <a:spcPts val="0"/>
              </a:spcBef>
              <a:spcAft>
                <a:spcPts val="0"/>
              </a:spcAft>
            </a:pPr>
            <a:endParaRPr lang="pl-PL" sz="2400" dirty="0">
              <a:effectLst/>
              <a:ea typeface="Times New Roman" panose="02020603050405020304" pitchFamily="18" charset="0"/>
            </a:endParaRPr>
          </a:p>
          <a:p>
            <a:pPr algn="l"/>
            <a:r>
              <a:rPr lang="pl-PL" sz="2400" b="0" i="0" u="none" strike="noStrike" dirty="0" err="1">
                <a:solidFill>
                  <a:srgbClr val="D1D5DB"/>
                </a:solidFill>
                <a:effectLst/>
              </a:rPr>
              <a:t>Disorders</a:t>
            </a:r>
            <a:r>
              <a:rPr lang="pl-PL" sz="2400" b="0" i="0" u="none" strike="noStrike" dirty="0">
                <a:solidFill>
                  <a:srgbClr val="D1D5DB"/>
                </a:solidFill>
                <a:effectLst/>
              </a:rPr>
              <a:t> of </a:t>
            </a:r>
            <a:r>
              <a:rPr lang="pl-PL" sz="2400" b="0" i="0" u="none" strike="noStrike" dirty="0" err="1">
                <a:solidFill>
                  <a:srgbClr val="D1D5DB"/>
                </a:solidFill>
                <a:effectLst/>
              </a:rPr>
              <a:t>brain-gut</a:t>
            </a:r>
            <a:r>
              <a:rPr lang="pl-PL" sz="2400" b="0" i="0" u="none" strike="noStrike" dirty="0">
                <a:solidFill>
                  <a:srgbClr val="D1D5DB"/>
                </a:solidFill>
                <a:effectLst/>
              </a:rPr>
              <a:t> </a:t>
            </a:r>
            <a:r>
              <a:rPr lang="pl-PL" sz="2400" b="0" i="0" u="none" strike="noStrike" dirty="0" err="1">
                <a:solidFill>
                  <a:srgbClr val="D1D5DB"/>
                </a:solidFill>
                <a:effectLst/>
              </a:rPr>
              <a:t>interaction</a:t>
            </a:r>
            <a:r>
              <a:rPr lang="pl-PL" sz="2400" b="0" i="0" u="none" strike="noStrike" dirty="0">
                <a:solidFill>
                  <a:srgbClr val="D1D5DB"/>
                </a:solidFill>
                <a:effectLst/>
              </a:rPr>
              <a:t> </a:t>
            </a:r>
            <a:r>
              <a:rPr lang="pl-PL" sz="2400" b="0" i="0" u="none" strike="noStrike" dirty="0" err="1">
                <a:solidFill>
                  <a:srgbClr val="D1D5DB"/>
                </a:solidFill>
                <a:effectLst/>
              </a:rPr>
              <a:t>leading</a:t>
            </a:r>
            <a:r>
              <a:rPr lang="pl-PL" sz="2400" b="0" i="0" u="none" strike="noStrike" dirty="0">
                <a:solidFill>
                  <a:srgbClr val="D1D5DB"/>
                </a:solidFill>
                <a:effectLst/>
              </a:rPr>
              <a:t> to the development of </a:t>
            </a:r>
            <a:r>
              <a:rPr lang="pl-PL" sz="2400" b="0" i="0" u="none" strike="noStrike" dirty="0" err="1">
                <a:solidFill>
                  <a:srgbClr val="D1D5DB"/>
                </a:solidFill>
                <a:effectLst/>
              </a:rPr>
              <a:t>syndromes</a:t>
            </a:r>
            <a:r>
              <a:rPr lang="pl-PL" sz="2400" b="0" i="0" u="none" strike="noStrike" dirty="0">
                <a:solidFill>
                  <a:srgbClr val="D1D5DB"/>
                </a:solidFill>
                <a:effectLst/>
              </a:rPr>
              <a:t> </a:t>
            </a:r>
            <a:r>
              <a:rPr lang="pl-PL" sz="2400" b="0" i="0" u="none" strike="noStrike" dirty="0" err="1">
                <a:solidFill>
                  <a:srgbClr val="D1D5DB"/>
                </a:solidFill>
                <a:effectLst/>
              </a:rPr>
              <a:t>classified</a:t>
            </a:r>
            <a:r>
              <a:rPr lang="pl-PL" sz="2400" b="0" i="0" u="none" strike="noStrike" dirty="0">
                <a:solidFill>
                  <a:srgbClr val="D1D5DB"/>
                </a:solidFill>
                <a:effectLst/>
              </a:rPr>
              <a:t> </a:t>
            </a:r>
            <a:r>
              <a:rPr lang="pl-PL" sz="2400" b="0" i="0" u="none" strike="noStrike" dirty="0" err="1">
                <a:solidFill>
                  <a:srgbClr val="D1D5DB"/>
                </a:solidFill>
                <a:effectLst/>
              </a:rPr>
              <a:t>based</a:t>
            </a:r>
            <a:r>
              <a:rPr lang="pl-PL" sz="2400" b="0" i="0" u="none" strike="noStrike" dirty="0">
                <a:solidFill>
                  <a:srgbClr val="D1D5DB"/>
                </a:solidFill>
                <a:effectLst/>
              </a:rPr>
              <a:t> on </a:t>
            </a:r>
            <a:r>
              <a:rPr lang="pl-PL" sz="2400" b="0" i="0" u="none" strike="noStrike" dirty="0" err="1">
                <a:solidFill>
                  <a:srgbClr val="D1D5DB"/>
                </a:solidFill>
                <a:effectLst/>
              </a:rPr>
              <a:t>symptoms</a:t>
            </a:r>
            <a:r>
              <a:rPr lang="pl-PL" sz="2400" b="0" i="0" u="none" strike="noStrike" dirty="0">
                <a:solidFill>
                  <a:srgbClr val="D1D5DB"/>
                </a:solidFill>
                <a:effectLst/>
              </a:rPr>
              <a:t> dependent on </a:t>
            </a:r>
            <a:r>
              <a:rPr lang="pl-PL" sz="2400" b="0" i="0" u="none" strike="noStrike" dirty="0" err="1">
                <a:solidFill>
                  <a:srgbClr val="D1D5DB"/>
                </a:solidFill>
                <a:effectLst/>
              </a:rPr>
              <a:t>any</a:t>
            </a:r>
            <a:r>
              <a:rPr lang="pl-PL" sz="2400" b="0" i="0" u="none" strike="noStrike" dirty="0">
                <a:solidFill>
                  <a:srgbClr val="D1D5DB"/>
                </a:solidFill>
                <a:effectLst/>
              </a:rPr>
              <a:t> </a:t>
            </a:r>
            <a:r>
              <a:rPr lang="pl-PL" sz="2400" b="0" i="0" u="none" strike="noStrike" dirty="0" err="1">
                <a:solidFill>
                  <a:srgbClr val="D1D5DB"/>
                </a:solidFill>
                <a:effectLst/>
              </a:rPr>
              <a:t>combination</a:t>
            </a:r>
            <a:r>
              <a:rPr lang="pl-PL" sz="2400" b="0" i="0" u="none" strike="noStrike" dirty="0">
                <a:solidFill>
                  <a:srgbClr val="D1D5DB"/>
                </a:solidFill>
                <a:effectLst/>
              </a:rPr>
              <a:t> of:</a:t>
            </a:r>
          </a:p>
          <a:p>
            <a:pPr algn="l">
              <a:buFont typeface="+mj-lt"/>
              <a:buAutoNum type="arabicPeriod"/>
            </a:pPr>
            <a:r>
              <a:rPr lang="pl-PL" sz="2400" b="0" i="0" u="none" strike="noStrike" dirty="0" err="1">
                <a:solidFill>
                  <a:srgbClr val="D1D5DB"/>
                </a:solidFill>
                <a:effectLst/>
              </a:rPr>
              <a:t>Visceral</a:t>
            </a:r>
            <a:r>
              <a:rPr lang="pl-PL" sz="2400" b="0" i="0" u="none" strike="noStrike" dirty="0">
                <a:solidFill>
                  <a:srgbClr val="D1D5DB"/>
                </a:solidFill>
                <a:effectLst/>
              </a:rPr>
              <a:t> </a:t>
            </a:r>
            <a:r>
              <a:rPr lang="pl-PL" sz="2400" b="0" i="0" u="none" strike="noStrike" dirty="0" err="1">
                <a:solidFill>
                  <a:srgbClr val="D1D5DB"/>
                </a:solidFill>
                <a:effectLst/>
              </a:rPr>
              <a:t>hypersensitivity</a:t>
            </a:r>
            <a:endParaRPr lang="pl-PL" sz="2400" b="0" i="0" u="none" strike="noStrike" dirty="0">
              <a:solidFill>
                <a:srgbClr val="D1D5DB"/>
              </a:solidFill>
              <a:effectLst/>
            </a:endParaRPr>
          </a:p>
          <a:p>
            <a:pPr algn="l">
              <a:buFont typeface="+mj-lt"/>
              <a:buAutoNum type="arabicPeriod"/>
            </a:pPr>
            <a:r>
              <a:rPr lang="pl-PL" sz="2400" b="0" i="0" u="none" strike="noStrike" dirty="0">
                <a:solidFill>
                  <a:srgbClr val="D1D5DB"/>
                </a:solidFill>
                <a:effectLst/>
              </a:rPr>
              <a:t>Motor </a:t>
            </a:r>
            <a:r>
              <a:rPr lang="pl-PL" sz="2400" b="0" i="0" u="none" strike="noStrike" dirty="0" err="1">
                <a:solidFill>
                  <a:srgbClr val="D1D5DB"/>
                </a:solidFill>
                <a:effectLst/>
              </a:rPr>
              <a:t>disorders</a:t>
            </a:r>
            <a:endParaRPr lang="pl-PL" sz="2400" b="0" i="0" u="none" strike="noStrike" dirty="0">
              <a:solidFill>
                <a:srgbClr val="D1D5DB"/>
              </a:solidFill>
              <a:effectLst/>
            </a:endParaRPr>
          </a:p>
          <a:p>
            <a:pPr algn="l">
              <a:buFont typeface="+mj-lt"/>
              <a:buAutoNum type="arabicPeriod"/>
            </a:pPr>
            <a:r>
              <a:rPr lang="pl-PL" sz="2400" b="0" i="0" u="none" strike="noStrike" dirty="0" err="1">
                <a:solidFill>
                  <a:srgbClr val="D1D5DB"/>
                </a:solidFill>
                <a:effectLst/>
              </a:rPr>
              <a:t>Altered</a:t>
            </a:r>
            <a:r>
              <a:rPr lang="pl-PL" sz="2400" b="0" i="0" u="none" strike="noStrike" dirty="0">
                <a:solidFill>
                  <a:srgbClr val="D1D5DB"/>
                </a:solidFill>
                <a:effectLst/>
              </a:rPr>
              <a:t> </a:t>
            </a:r>
            <a:r>
              <a:rPr lang="pl-PL" sz="2400" b="0" i="0" u="none" strike="noStrike" dirty="0" err="1">
                <a:solidFill>
                  <a:srgbClr val="D1D5DB"/>
                </a:solidFill>
                <a:effectLst/>
              </a:rPr>
              <a:t>mucosal</a:t>
            </a:r>
            <a:r>
              <a:rPr lang="pl-PL" sz="2400" b="0" i="0" u="none" strike="noStrike" dirty="0">
                <a:solidFill>
                  <a:srgbClr val="D1D5DB"/>
                </a:solidFill>
                <a:effectLst/>
              </a:rPr>
              <a:t> and </a:t>
            </a:r>
            <a:r>
              <a:rPr lang="pl-PL" sz="2400" b="0" i="0" u="none" strike="noStrike" dirty="0" err="1">
                <a:solidFill>
                  <a:srgbClr val="D1D5DB"/>
                </a:solidFill>
                <a:effectLst/>
              </a:rPr>
              <a:t>immunologic</a:t>
            </a:r>
            <a:r>
              <a:rPr lang="pl-PL" sz="2400" b="0" i="0" u="none" strike="noStrike" dirty="0">
                <a:solidFill>
                  <a:srgbClr val="D1D5DB"/>
                </a:solidFill>
                <a:effectLst/>
              </a:rPr>
              <a:t> </a:t>
            </a:r>
            <a:r>
              <a:rPr lang="pl-PL" sz="2400" b="0" i="0" u="none" strike="noStrike" dirty="0" err="1">
                <a:solidFill>
                  <a:srgbClr val="D1D5DB"/>
                </a:solidFill>
                <a:effectLst/>
              </a:rPr>
              <a:t>function</a:t>
            </a:r>
            <a:endParaRPr lang="pl-PL" sz="2400" b="0" i="0" u="none" strike="noStrike" dirty="0">
              <a:solidFill>
                <a:srgbClr val="D1D5DB"/>
              </a:solidFill>
              <a:effectLst/>
            </a:endParaRPr>
          </a:p>
          <a:p>
            <a:pPr algn="l">
              <a:buFont typeface="+mj-lt"/>
              <a:buAutoNum type="arabicPeriod"/>
            </a:pPr>
            <a:r>
              <a:rPr lang="pl-PL" sz="2400" b="0" i="0" u="none" strike="noStrike" dirty="0" err="1">
                <a:solidFill>
                  <a:srgbClr val="D1D5DB"/>
                </a:solidFill>
                <a:effectLst/>
              </a:rPr>
              <a:t>Changes</a:t>
            </a:r>
            <a:r>
              <a:rPr lang="pl-PL" sz="2400" b="0" i="0" u="none" strike="noStrike" dirty="0">
                <a:solidFill>
                  <a:srgbClr val="D1D5DB"/>
                </a:solidFill>
                <a:effectLst/>
              </a:rPr>
              <a:t> in </a:t>
            </a:r>
            <a:r>
              <a:rPr lang="pl-PL" sz="2400" b="0" i="0" u="none" strike="noStrike" dirty="0" err="1">
                <a:solidFill>
                  <a:srgbClr val="D1D5DB"/>
                </a:solidFill>
                <a:effectLst/>
              </a:rPr>
              <a:t>microbiota</a:t>
            </a:r>
            <a:endParaRPr lang="pl-PL" sz="2400" b="0" i="0" u="none" strike="noStrike" dirty="0">
              <a:solidFill>
                <a:srgbClr val="D1D5DB"/>
              </a:solidFill>
              <a:effectLst/>
            </a:endParaRPr>
          </a:p>
          <a:p>
            <a:pPr algn="l">
              <a:buFont typeface="+mj-lt"/>
              <a:buAutoNum type="arabicPeriod"/>
            </a:pPr>
            <a:r>
              <a:rPr lang="pl-PL" sz="2400" b="0" i="0" u="none" strike="noStrike" dirty="0">
                <a:solidFill>
                  <a:srgbClr val="D1D5DB"/>
                </a:solidFill>
                <a:effectLst/>
              </a:rPr>
              <a:t>Central </a:t>
            </a:r>
            <a:r>
              <a:rPr lang="pl-PL" sz="2400" b="0" i="0" u="none" strike="noStrike" dirty="0" err="1">
                <a:solidFill>
                  <a:srgbClr val="D1D5DB"/>
                </a:solidFill>
                <a:effectLst/>
              </a:rPr>
              <a:t>nervous</a:t>
            </a:r>
            <a:r>
              <a:rPr lang="pl-PL" sz="2400" b="0" i="0" u="none" strike="noStrike" dirty="0">
                <a:solidFill>
                  <a:srgbClr val="D1D5DB"/>
                </a:solidFill>
                <a:effectLst/>
              </a:rPr>
              <a:t> system </a:t>
            </a:r>
            <a:r>
              <a:rPr lang="pl-PL" sz="2400" b="0" i="0" u="none" strike="noStrike" dirty="0" err="1">
                <a:solidFill>
                  <a:srgbClr val="D1D5DB"/>
                </a:solidFill>
                <a:effectLst/>
              </a:rPr>
              <a:t>processing</a:t>
            </a:r>
            <a:endParaRPr lang="pl-PL" sz="2400" b="0" i="0" u="none" strike="noStrike" dirty="0">
              <a:solidFill>
                <a:srgbClr val="D1D5DB"/>
              </a:solidFill>
              <a:effectLst/>
            </a:endParaRPr>
          </a:p>
          <a:p>
            <a:pPr marL="0" indent="0">
              <a:buNone/>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
        <p:nvSpPr>
          <p:cNvPr id="4" name="pole tekstowe 3">
            <a:extLst>
              <a:ext uri="{FF2B5EF4-FFF2-40B4-BE49-F238E27FC236}">
                <a16:creationId xmlns:a16="http://schemas.microsoft.com/office/drawing/2014/main" id="{58FB9B90-CB61-45A9-C46F-A768D509B9DD}"/>
              </a:ext>
            </a:extLst>
          </p:cNvPr>
          <p:cNvSpPr txBox="1"/>
          <p:nvPr/>
        </p:nvSpPr>
        <p:spPr>
          <a:xfrm>
            <a:off x="2718486" y="535924"/>
            <a:ext cx="7948483" cy="646331"/>
          </a:xfrm>
          <a:prstGeom prst="rect">
            <a:avLst/>
          </a:prstGeom>
          <a:noFill/>
        </p:spPr>
        <p:txBody>
          <a:bodyPr wrap="square">
            <a:spAutoFit/>
          </a:bodyPr>
          <a:lstStyle/>
          <a:p>
            <a:pPr algn="r"/>
            <a:r>
              <a:rPr lang="pl-PL" sz="3600" b="0" i="0" u="none" strike="noStrike" dirty="0" err="1">
                <a:solidFill>
                  <a:srgbClr val="D1D5DB"/>
                </a:solidFill>
                <a:effectLst/>
              </a:rPr>
              <a:t>Functional</a:t>
            </a:r>
            <a:r>
              <a:rPr lang="pl-PL" sz="3600" b="0" i="0" u="none" strike="noStrike" dirty="0">
                <a:solidFill>
                  <a:srgbClr val="D1D5DB"/>
                </a:solidFill>
                <a:effectLst/>
              </a:rPr>
              <a:t> </a:t>
            </a:r>
            <a:r>
              <a:rPr lang="pl-PL" sz="3600" b="0" i="0" u="none" strike="noStrike" dirty="0" err="1">
                <a:solidFill>
                  <a:srgbClr val="D1D5DB"/>
                </a:solidFill>
                <a:effectLst/>
              </a:rPr>
              <a:t>gastrointestinal</a:t>
            </a:r>
            <a:r>
              <a:rPr lang="pl-PL" sz="3600" b="0" i="0" u="none" strike="noStrike" dirty="0">
                <a:solidFill>
                  <a:srgbClr val="D1D5DB"/>
                </a:solidFill>
                <a:effectLst/>
              </a:rPr>
              <a:t> </a:t>
            </a:r>
            <a:r>
              <a:rPr lang="pl-PL" sz="3600" b="0" i="0" u="none" strike="noStrike" dirty="0" err="1">
                <a:solidFill>
                  <a:srgbClr val="D1D5DB"/>
                </a:solidFill>
                <a:effectLst/>
              </a:rPr>
              <a:t>disorders</a:t>
            </a:r>
            <a:endParaRPr lang="pl-PL" sz="3600" dirty="0"/>
          </a:p>
        </p:txBody>
      </p:sp>
    </p:spTree>
    <p:extLst>
      <p:ext uri="{BB962C8B-B14F-4D97-AF65-F5344CB8AC3E}">
        <p14:creationId xmlns:p14="http://schemas.microsoft.com/office/powerpoint/2010/main" val="3620933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97A86A-D0F4-FCA6-421D-16C9F0EE961C}"/>
              </a:ext>
            </a:extLst>
          </p:cNvPr>
          <p:cNvSpPr>
            <a:spLocks noGrp="1"/>
          </p:cNvSpPr>
          <p:nvPr>
            <p:ph type="title"/>
          </p:nvPr>
        </p:nvSpPr>
        <p:spPr/>
        <p:txBody>
          <a:bodyPr>
            <a:normAutofit/>
          </a:bodyPr>
          <a:lstStyle/>
          <a:p>
            <a:r>
              <a:rPr lang="pl-PL" sz="3600" b="0" i="0" u="none" strike="noStrike" dirty="0" err="1">
                <a:solidFill>
                  <a:srgbClr val="D1D5DB"/>
                </a:solidFill>
                <a:effectLst/>
                <a:latin typeface="Söhne"/>
              </a:rPr>
              <a:t>Functional</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diarrhea</a:t>
            </a:r>
            <a:endParaRPr lang="pl-PL" sz="3600" dirty="0"/>
          </a:p>
        </p:txBody>
      </p:sp>
      <p:sp>
        <p:nvSpPr>
          <p:cNvPr id="3" name="Symbol zastępczy zawartości 2">
            <a:extLst>
              <a:ext uri="{FF2B5EF4-FFF2-40B4-BE49-F238E27FC236}">
                <a16:creationId xmlns:a16="http://schemas.microsoft.com/office/drawing/2014/main" id="{64E7EC13-8537-F579-B4EE-B2DDAABC5B52}"/>
              </a:ext>
            </a:extLst>
          </p:cNvPr>
          <p:cNvSpPr>
            <a:spLocks noGrp="1"/>
          </p:cNvSpPr>
          <p:nvPr>
            <p:ph idx="1"/>
          </p:nvPr>
        </p:nvSpPr>
        <p:spPr>
          <a:xfrm>
            <a:off x="1136822" y="2052116"/>
            <a:ext cx="9761837" cy="3997828"/>
          </a:xfrm>
        </p:spPr>
        <p:txBody>
          <a:bodyPr>
            <a:noAutofit/>
          </a:bodyPr>
          <a:lstStyle/>
          <a:p>
            <a:pPr marL="0" indent="0" algn="l">
              <a:buNone/>
            </a:pPr>
            <a:r>
              <a:rPr lang="pl-PL" sz="2400" b="1" i="0" u="none" strike="noStrike" dirty="0" err="1">
                <a:solidFill>
                  <a:srgbClr val="D1D5DB"/>
                </a:solidFill>
                <a:effectLst/>
              </a:rPr>
              <a:t>Diagnostic</a:t>
            </a:r>
            <a:r>
              <a:rPr lang="pl-PL" sz="2400" b="1" i="0" u="none" strike="noStrike" dirty="0">
                <a:solidFill>
                  <a:srgbClr val="D1D5DB"/>
                </a:solidFill>
                <a:effectLst/>
              </a:rPr>
              <a:t> </a:t>
            </a:r>
            <a:r>
              <a:rPr lang="pl-PL" sz="2400" b="1" i="0" u="none" strike="noStrike" dirty="0" err="1">
                <a:solidFill>
                  <a:srgbClr val="D1D5DB"/>
                </a:solidFill>
                <a:effectLst/>
              </a:rPr>
              <a:t>criteria</a:t>
            </a:r>
            <a:r>
              <a:rPr lang="pl-PL" sz="2400" b="1" i="0" u="none" strike="noStrike" dirty="0">
                <a:solidFill>
                  <a:srgbClr val="D1D5DB"/>
                </a:solidFill>
                <a:effectLst/>
              </a:rPr>
              <a:t> (</a:t>
            </a:r>
            <a:r>
              <a:rPr lang="pl-PL" sz="2400" b="1" i="0" u="none" strike="noStrike" dirty="0" err="1">
                <a:solidFill>
                  <a:srgbClr val="D1D5DB"/>
                </a:solidFill>
                <a:effectLst/>
              </a:rPr>
              <a:t>all</a:t>
            </a:r>
            <a:r>
              <a:rPr lang="pl-PL" sz="2400" b="1" i="0" u="none" strike="noStrike" dirty="0">
                <a:solidFill>
                  <a:srgbClr val="D1D5DB"/>
                </a:solidFill>
                <a:effectLst/>
              </a:rPr>
              <a:t> </a:t>
            </a:r>
            <a:r>
              <a:rPr lang="pl-PL" sz="2400" b="1" i="0" u="none" strike="noStrike" dirty="0" err="1">
                <a:solidFill>
                  <a:srgbClr val="D1D5DB"/>
                </a:solidFill>
                <a:effectLst/>
              </a:rPr>
              <a:t>criteria</a:t>
            </a:r>
            <a:r>
              <a:rPr lang="pl-PL" sz="2400" b="1" i="0" u="none" strike="noStrike" dirty="0">
                <a:solidFill>
                  <a:srgbClr val="D1D5DB"/>
                </a:solidFill>
                <a:effectLst/>
              </a:rPr>
              <a:t> </a:t>
            </a:r>
            <a:r>
              <a:rPr lang="pl-PL" sz="2400" b="1" i="0" u="none" strike="noStrike" dirty="0" err="1">
                <a:solidFill>
                  <a:srgbClr val="D1D5DB"/>
                </a:solidFill>
                <a:effectLst/>
              </a:rPr>
              <a:t>listed</a:t>
            </a:r>
            <a:r>
              <a:rPr lang="pl-PL" sz="2400" b="1" i="0" u="none" strike="noStrike" dirty="0">
                <a:solidFill>
                  <a:srgbClr val="D1D5DB"/>
                </a:solidFill>
                <a:effectLst/>
              </a:rPr>
              <a:t> </a:t>
            </a:r>
            <a:r>
              <a:rPr lang="pl-PL" sz="2400" b="1" i="0" u="none" strike="noStrike" dirty="0" err="1">
                <a:solidFill>
                  <a:srgbClr val="D1D5DB"/>
                </a:solidFill>
                <a:effectLst/>
              </a:rPr>
              <a:t>below</a:t>
            </a:r>
            <a:r>
              <a:rPr lang="pl-PL" sz="2400" b="1" i="0" u="none" strike="noStrike" dirty="0">
                <a:solidFill>
                  <a:srgbClr val="D1D5DB"/>
                </a:solidFill>
                <a:effectLst/>
              </a:rPr>
              <a:t>):</a:t>
            </a:r>
          </a:p>
          <a:p>
            <a:pPr algn="l">
              <a:buFont typeface="Arial" panose="020B0604020202020204" pitchFamily="34" charset="0"/>
              <a:buChar char="•"/>
            </a:pPr>
            <a:r>
              <a:rPr lang="pl-PL" sz="2400" b="0" i="0" u="none" strike="noStrike" dirty="0" err="1">
                <a:solidFill>
                  <a:srgbClr val="D1D5DB"/>
                </a:solidFill>
                <a:effectLst/>
              </a:rPr>
              <a:t>Daily</a:t>
            </a:r>
            <a:r>
              <a:rPr lang="pl-PL" sz="2400" b="0" i="0" u="none" strike="noStrike" dirty="0">
                <a:solidFill>
                  <a:srgbClr val="D1D5DB"/>
                </a:solidFill>
                <a:effectLst/>
              </a:rPr>
              <a:t>, </a:t>
            </a:r>
            <a:r>
              <a:rPr lang="pl-PL" sz="2400" b="0" i="0" u="none" strike="noStrike" dirty="0" err="1">
                <a:solidFill>
                  <a:srgbClr val="D1D5DB"/>
                </a:solidFill>
                <a:effectLst/>
              </a:rPr>
              <a:t>painless</a:t>
            </a:r>
            <a:r>
              <a:rPr lang="pl-PL" sz="2400" b="0" i="0" u="none" strike="noStrike" dirty="0">
                <a:solidFill>
                  <a:srgbClr val="D1D5DB"/>
                </a:solidFill>
                <a:effectLst/>
              </a:rPr>
              <a:t>, </a:t>
            </a:r>
            <a:r>
              <a:rPr lang="pl-PL" sz="2400" b="0" i="0" u="none" strike="noStrike" dirty="0" err="1">
                <a:solidFill>
                  <a:srgbClr val="D1D5DB"/>
                </a:solidFill>
                <a:effectLst/>
              </a:rPr>
              <a:t>recurrent</a:t>
            </a:r>
            <a:r>
              <a:rPr lang="pl-PL" sz="2400" b="0" i="0" u="none" strike="noStrike" dirty="0">
                <a:solidFill>
                  <a:srgbClr val="D1D5DB"/>
                </a:solidFill>
                <a:effectLst/>
              </a:rPr>
              <a:t> </a:t>
            </a:r>
            <a:r>
              <a:rPr lang="pl-PL" sz="2400" b="0" i="0" u="none" strike="noStrike" dirty="0" err="1">
                <a:solidFill>
                  <a:srgbClr val="D1D5DB"/>
                </a:solidFill>
                <a:effectLst/>
              </a:rPr>
              <a:t>passing</a:t>
            </a:r>
            <a:r>
              <a:rPr lang="pl-PL" sz="2400" b="0" i="0" u="none" strike="noStrike" dirty="0">
                <a:solidFill>
                  <a:srgbClr val="D1D5DB"/>
                </a:solidFill>
                <a:effectLst/>
              </a:rPr>
              <a:t> of ≥ 4 </a:t>
            </a:r>
            <a:r>
              <a:rPr lang="pl-PL" sz="2400" b="0" i="0" u="none" strike="noStrike" dirty="0" err="1">
                <a:solidFill>
                  <a:srgbClr val="D1D5DB"/>
                </a:solidFill>
                <a:effectLst/>
              </a:rPr>
              <a:t>unformed</a:t>
            </a:r>
            <a:r>
              <a:rPr lang="pl-PL" sz="2400" b="0" i="0" u="none" strike="noStrike" dirty="0">
                <a:solidFill>
                  <a:srgbClr val="D1D5DB"/>
                </a:solidFill>
                <a:effectLst/>
              </a:rPr>
              <a:t> </a:t>
            </a:r>
            <a:r>
              <a:rPr lang="pl-PL" sz="2400" b="0" i="0" u="none" strike="noStrike" dirty="0" err="1">
                <a:solidFill>
                  <a:srgbClr val="D1D5DB"/>
                </a:solidFill>
                <a:effectLst/>
              </a:rPr>
              <a:t>stools</a:t>
            </a:r>
            <a:r>
              <a:rPr lang="pl-PL" sz="2400" b="0" i="0" u="none" strike="noStrike" dirty="0">
                <a:solidFill>
                  <a:srgbClr val="D1D5DB"/>
                </a:solidFill>
                <a:effectLst/>
              </a:rPr>
              <a:t> of </a:t>
            </a:r>
            <a:r>
              <a:rPr lang="pl-PL" sz="2400" b="0" i="0" u="none" strike="noStrike" dirty="0" err="1">
                <a:solidFill>
                  <a:srgbClr val="D1D5DB"/>
                </a:solidFill>
                <a:effectLst/>
              </a:rPr>
              <a:t>significant</a:t>
            </a:r>
            <a:r>
              <a:rPr lang="pl-PL" sz="2400" b="0" i="0" u="none" strike="noStrike" dirty="0">
                <a:solidFill>
                  <a:srgbClr val="D1D5DB"/>
                </a:solidFill>
                <a:effectLst/>
              </a:rPr>
              <a:t> </a:t>
            </a:r>
            <a:r>
              <a:rPr lang="pl-PL" sz="2400" b="0" i="0" u="none" strike="noStrike" dirty="0" err="1">
                <a:solidFill>
                  <a:srgbClr val="D1D5DB"/>
                </a:solidFill>
                <a:effectLst/>
              </a:rPr>
              <a:t>volume</a:t>
            </a:r>
            <a:r>
              <a:rPr lang="pl-PL" sz="2400" b="0" i="0" u="none" strike="noStrike" dirty="0">
                <a:solidFill>
                  <a:srgbClr val="D1D5DB"/>
                </a:solidFill>
                <a:effectLst/>
              </a:rPr>
              <a:t>.</a:t>
            </a:r>
          </a:p>
          <a:p>
            <a:pPr algn="l">
              <a:buFont typeface="Arial" panose="020B0604020202020204" pitchFamily="34" charset="0"/>
              <a:buChar char="•"/>
            </a:pPr>
            <a:r>
              <a:rPr lang="pl-PL" sz="2400" b="0" i="0" u="none" strike="noStrike" dirty="0" err="1">
                <a:solidFill>
                  <a:srgbClr val="D1D5DB"/>
                </a:solidFill>
                <a:effectLst/>
              </a:rPr>
              <a:t>Symptoms</a:t>
            </a:r>
            <a:r>
              <a:rPr lang="pl-PL" sz="2400" b="0" i="0" u="none" strike="noStrike" dirty="0">
                <a:solidFill>
                  <a:srgbClr val="D1D5DB"/>
                </a:solidFill>
                <a:effectLst/>
              </a:rPr>
              <a:t> </a:t>
            </a:r>
            <a:r>
              <a:rPr lang="pl-PL" sz="2400" b="0" i="0" u="none" strike="noStrike" dirty="0" err="1">
                <a:solidFill>
                  <a:srgbClr val="D1D5DB"/>
                </a:solidFill>
                <a:effectLst/>
              </a:rPr>
              <a:t>persist</a:t>
            </a:r>
            <a:r>
              <a:rPr lang="pl-PL" sz="2400" b="0" i="0" u="none" strike="noStrike" dirty="0">
                <a:solidFill>
                  <a:srgbClr val="D1D5DB"/>
                </a:solidFill>
                <a:effectLst/>
              </a:rPr>
              <a:t> for ≥ 4 </a:t>
            </a:r>
            <a:r>
              <a:rPr lang="pl-PL" sz="2400" b="0" i="0" u="none" strike="noStrike" dirty="0" err="1">
                <a:solidFill>
                  <a:srgbClr val="D1D5DB"/>
                </a:solidFill>
                <a:effectLst/>
              </a:rPr>
              <a:t>weeks</a:t>
            </a:r>
            <a:r>
              <a:rPr lang="pl-PL" sz="2400" b="0" i="0" u="none" strike="noStrike" dirty="0">
                <a:solidFill>
                  <a:srgbClr val="D1D5DB"/>
                </a:solidFill>
                <a:effectLst/>
              </a:rPr>
              <a:t>.</a:t>
            </a:r>
          </a:p>
          <a:p>
            <a:pPr algn="l">
              <a:buFont typeface="Arial" panose="020B0604020202020204" pitchFamily="34" charset="0"/>
              <a:buChar char="•"/>
            </a:pPr>
            <a:r>
              <a:rPr lang="pl-PL" sz="2400" b="0" i="0" u="none" strike="noStrike" dirty="0" err="1">
                <a:solidFill>
                  <a:srgbClr val="D1D5DB"/>
                </a:solidFill>
                <a:effectLst/>
              </a:rPr>
              <a:t>Symptoms</a:t>
            </a:r>
            <a:r>
              <a:rPr lang="pl-PL" sz="2400" b="0" i="0" u="none" strike="noStrike" dirty="0">
                <a:solidFill>
                  <a:srgbClr val="D1D5DB"/>
                </a:solidFill>
                <a:effectLst/>
              </a:rPr>
              <a:t> </a:t>
            </a:r>
            <a:r>
              <a:rPr lang="pl-PL" sz="2400" b="0" i="0" u="none" strike="noStrike" dirty="0" err="1">
                <a:solidFill>
                  <a:srgbClr val="D1D5DB"/>
                </a:solidFill>
                <a:effectLst/>
              </a:rPr>
              <a:t>appear</a:t>
            </a:r>
            <a:r>
              <a:rPr lang="pl-PL" sz="2400" b="0" i="0" u="none" strike="noStrike" dirty="0">
                <a:solidFill>
                  <a:srgbClr val="D1D5DB"/>
                </a:solidFill>
                <a:effectLst/>
              </a:rPr>
              <a:t> </a:t>
            </a:r>
            <a:r>
              <a:rPr lang="pl-PL" sz="2400" b="0" i="0" u="none" strike="noStrike" dirty="0" err="1">
                <a:solidFill>
                  <a:srgbClr val="D1D5DB"/>
                </a:solidFill>
                <a:effectLst/>
              </a:rPr>
              <a:t>between</a:t>
            </a:r>
            <a:r>
              <a:rPr lang="pl-PL" sz="2400" b="0" i="0" u="none" strike="noStrike" dirty="0">
                <a:solidFill>
                  <a:srgbClr val="D1D5DB"/>
                </a:solidFill>
                <a:effectLst/>
              </a:rPr>
              <a:t> 6 and 60 </a:t>
            </a:r>
            <a:r>
              <a:rPr lang="pl-PL" sz="2400" b="0" i="0" u="none" strike="noStrike" dirty="0" err="1">
                <a:solidFill>
                  <a:srgbClr val="D1D5DB"/>
                </a:solidFill>
                <a:effectLst/>
              </a:rPr>
              <a:t>months</a:t>
            </a:r>
            <a:r>
              <a:rPr lang="pl-PL" sz="2400" b="0" i="0" u="none" strike="noStrike" dirty="0">
                <a:solidFill>
                  <a:srgbClr val="D1D5DB"/>
                </a:solidFill>
                <a:effectLst/>
              </a:rPr>
              <a:t> of </a:t>
            </a:r>
            <a:r>
              <a:rPr lang="pl-PL" sz="2400" b="0" i="0" u="none" strike="noStrike" dirty="0" err="1">
                <a:solidFill>
                  <a:srgbClr val="D1D5DB"/>
                </a:solidFill>
                <a:effectLst/>
              </a:rPr>
              <a:t>age</a:t>
            </a:r>
            <a:r>
              <a:rPr lang="pl-PL" sz="2400" b="0" i="0" u="none" strike="noStrike" dirty="0">
                <a:solidFill>
                  <a:srgbClr val="D1D5DB"/>
                </a:solidFill>
                <a:effectLst/>
              </a:rPr>
              <a:t>.</a:t>
            </a:r>
          </a:p>
          <a:p>
            <a:pPr algn="l">
              <a:buFont typeface="Arial" panose="020B0604020202020204" pitchFamily="34" charset="0"/>
              <a:buChar char="•"/>
            </a:pPr>
            <a:r>
              <a:rPr lang="pl-PL" sz="2400" b="0" i="0" u="none" strike="noStrike" dirty="0" err="1">
                <a:solidFill>
                  <a:srgbClr val="D1D5DB"/>
                </a:solidFill>
                <a:effectLst/>
              </a:rPr>
              <a:t>There</a:t>
            </a:r>
            <a:r>
              <a:rPr lang="pl-PL" sz="2400" b="0" i="0" u="none" strike="noStrike" dirty="0">
                <a:solidFill>
                  <a:srgbClr val="D1D5DB"/>
                </a:solidFill>
                <a:effectLst/>
              </a:rPr>
              <a:t> </a:t>
            </a:r>
            <a:r>
              <a:rPr lang="pl-PL" sz="2400" b="0" i="0" u="none" strike="noStrike" dirty="0" err="1">
                <a:solidFill>
                  <a:srgbClr val="D1D5DB"/>
                </a:solidFill>
                <a:effectLst/>
              </a:rPr>
              <a:t>is</a:t>
            </a:r>
            <a:r>
              <a:rPr lang="pl-PL" sz="2400" b="0" i="0" u="none" strike="noStrike" dirty="0">
                <a:solidFill>
                  <a:srgbClr val="D1D5DB"/>
                </a:solidFill>
                <a:effectLst/>
              </a:rPr>
              <a:t> no </a:t>
            </a:r>
            <a:r>
              <a:rPr lang="pl-PL" sz="2400" b="0" i="0" u="none" strike="noStrike" dirty="0" err="1">
                <a:solidFill>
                  <a:srgbClr val="D1D5DB"/>
                </a:solidFill>
                <a:effectLst/>
              </a:rPr>
              <a:t>impairment</a:t>
            </a:r>
            <a:r>
              <a:rPr lang="pl-PL" sz="2400" b="0" i="0" u="none" strike="noStrike" dirty="0">
                <a:solidFill>
                  <a:srgbClr val="D1D5DB"/>
                </a:solidFill>
                <a:effectLst/>
              </a:rPr>
              <a:t> of development and </a:t>
            </a:r>
            <a:r>
              <a:rPr lang="pl-PL" sz="2400" b="0" i="0" u="none" strike="noStrike" dirty="0" err="1">
                <a:solidFill>
                  <a:srgbClr val="D1D5DB"/>
                </a:solidFill>
                <a:effectLst/>
              </a:rPr>
              <a:t>growth</a:t>
            </a:r>
            <a:r>
              <a:rPr lang="pl-PL" sz="2400" b="0" i="0" u="none" strike="noStrike" dirty="0">
                <a:solidFill>
                  <a:srgbClr val="D1D5DB"/>
                </a:solidFill>
                <a:effectLst/>
              </a:rPr>
              <a:t> </a:t>
            </a:r>
            <a:r>
              <a:rPr lang="pl-PL" sz="2400" b="0" i="0" u="none" strike="noStrike" dirty="0" err="1">
                <a:solidFill>
                  <a:srgbClr val="D1D5DB"/>
                </a:solidFill>
                <a:effectLst/>
              </a:rPr>
              <a:t>if</a:t>
            </a:r>
            <a:r>
              <a:rPr lang="pl-PL" sz="2400" b="0" i="0" u="none" strike="noStrike" dirty="0">
                <a:solidFill>
                  <a:srgbClr val="D1D5DB"/>
                </a:solidFill>
                <a:effectLst/>
              </a:rPr>
              <a:t> the </a:t>
            </a:r>
            <a:r>
              <a:rPr lang="pl-PL" sz="2400" b="0" i="0" u="none" strike="noStrike" dirty="0" err="1">
                <a:solidFill>
                  <a:srgbClr val="D1D5DB"/>
                </a:solidFill>
                <a:effectLst/>
              </a:rPr>
              <a:t>child</a:t>
            </a:r>
            <a:r>
              <a:rPr lang="pl-PL" sz="2400" b="0" i="0" u="none" strike="noStrike" dirty="0">
                <a:solidFill>
                  <a:srgbClr val="D1D5DB"/>
                </a:solidFill>
                <a:effectLst/>
              </a:rPr>
              <a:t> </a:t>
            </a:r>
            <a:r>
              <a:rPr lang="pl-PL" sz="2400" b="0" i="0" u="none" strike="noStrike" dirty="0" err="1">
                <a:solidFill>
                  <a:srgbClr val="D1D5DB"/>
                </a:solidFill>
                <a:effectLst/>
              </a:rPr>
              <a:t>is</a:t>
            </a:r>
            <a:r>
              <a:rPr lang="pl-PL" sz="2400" b="0" i="0" u="none" strike="noStrike" dirty="0">
                <a:solidFill>
                  <a:srgbClr val="D1D5DB"/>
                </a:solidFill>
                <a:effectLst/>
              </a:rPr>
              <a:t> </a:t>
            </a:r>
            <a:r>
              <a:rPr lang="pl-PL" sz="2400" b="0" i="0" u="none" strike="noStrike" dirty="0" err="1">
                <a:solidFill>
                  <a:srgbClr val="D1D5DB"/>
                </a:solidFill>
                <a:effectLst/>
              </a:rPr>
              <a:t>receiving</a:t>
            </a:r>
            <a:r>
              <a:rPr lang="pl-PL" sz="2400" b="0" i="0" u="none" strike="noStrike" dirty="0">
                <a:solidFill>
                  <a:srgbClr val="D1D5DB"/>
                </a:solidFill>
                <a:effectLst/>
              </a:rPr>
              <a:t> </a:t>
            </a:r>
            <a:r>
              <a:rPr lang="pl-PL" sz="2400" b="0" i="0" u="none" strike="noStrike" dirty="0" err="1">
                <a:solidFill>
                  <a:srgbClr val="D1D5DB"/>
                </a:solidFill>
                <a:effectLst/>
              </a:rPr>
              <a:t>an</a:t>
            </a:r>
            <a:r>
              <a:rPr lang="pl-PL" sz="2400" b="0" i="0" u="none" strike="noStrike" dirty="0">
                <a:solidFill>
                  <a:srgbClr val="D1D5DB"/>
                </a:solidFill>
                <a:effectLst/>
              </a:rPr>
              <a:t> </a:t>
            </a:r>
            <a:r>
              <a:rPr lang="pl-PL" sz="2400" b="0" i="0" u="none" strike="noStrike" dirty="0" err="1">
                <a:solidFill>
                  <a:srgbClr val="D1D5DB"/>
                </a:solidFill>
                <a:effectLst/>
              </a:rPr>
              <a:t>adequate</a:t>
            </a:r>
            <a:r>
              <a:rPr lang="pl-PL" sz="2400" b="0" i="0" u="none" strike="noStrike" dirty="0">
                <a:solidFill>
                  <a:srgbClr val="D1D5DB"/>
                </a:solidFill>
                <a:effectLst/>
              </a:rPr>
              <a:t> </a:t>
            </a:r>
            <a:r>
              <a:rPr lang="pl-PL" sz="2400" b="0" i="0" u="none" strike="noStrike" dirty="0" err="1">
                <a:solidFill>
                  <a:srgbClr val="D1D5DB"/>
                </a:solidFill>
                <a:effectLst/>
              </a:rPr>
              <a:t>number</a:t>
            </a:r>
            <a:r>
              <a:rPr lang="pl-PL" sz="2400" b="0" i="0" u="none" strike="noStrike" dirty="0">
                <a:solidFill>
                  <a:srgbClr val="D1D5DB"/>
                </a:solidFill>
                <a:effectLst/>
              </a:rPr>
              <a:t> of </a:t>
            </a:r>
            <a:r>
              <a:rPr lang="pl-PL" sz="2400" b="0" i="0" u="none" strike="noStrike" dirty="0" err="1">
                <a:solidFill>
                  <a:srgbClr val="D1D5DB"/>
                </a:solidFill>
                <a:effectLst/>
              </a:rPr>
              <a:t>calories</a:t>
            </a:r>
            <a:r>
              <a:rPr lang="pl-PL" sz="2400" b="0" i="0" u="none" strike="noStrike" dirty="0">
                <a:solidFill>
                  <a:srgbClr val="D1D5DB"/>
                </a:solidFill>
                <a:effectLst/>
              </a:rPr>
              <a:t> (a </a:t>
            </a:r>
            <a:r>
              <a:rPr lang="pl-PL" sz="2400" b="0" i="0" u="none" strike="noStrike" dirty="0" err="1">
                <a:solidFill>
                  <a:srgbClr val="D1D5DB"/>
                </a:solidFill>
                <a:effectLst/>
              </a:rPr>
              <a:t>proper</a:t>
            </a:r>
            <a:r>
              <a:rPr lang="pl-PL" sz="2400" b="0" i="0" u="none" strike="noStrike" dirty="0">
                <a:solidFill>
                  <a:srgbClr val="D1D5DB"/>
                </a:solidFill>
                <a:effectLst/>
              </a:rPr>
              <a:t> diet).</a:t>
            </a:r>
          </a:p>
        </p:txBody>
      </p:sp>
    </p:spTree>
    <p:extLst>
      <p:ext uri="{BB962C8B-B14F-4D97-AF65-F5344CB8AC3E}">
        <p14:creationId xmlns:p14="http://schemas.microsoft.com/office/powerpoint/2010/main" val="2571076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94C5BF-A832-FB17-61C1-415E613AA93B}"/>
              </a:ext>
            </a:extLst>
          </p:cNvPr>
          <p:cNvSpPr>
            <a:spLocks noGrp="1"/>
          </p:cNvSpPr>
          <p:nvPr>
            <p:ph type="title"/>
          </p:nvPr>
        </p:nvSpPr>
        <p:spPr/>
        <p:txBody>
          <a:bodyPr>
            <a:normAutofit/>
          </a:bodyPr>
          <a:lstStyle/>
          <a:p>
            <a:r>
              <a:rPr lang="pl-PL" sz="3600" b="0" i="0" u="none" strike="noStrike" dirty="0" err="1">
                <a:solidFill>
                  <a:srgbClr val="D1D5DB"/>
                </a:solidFill>
                <a:effectLst/>
                <a:latin typeface="Söhne"/>
              </a:rPr>
              <a:t>Functional</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diarrhea</a:t>
            </a:r>
            <a:endParaRPr lang="pl-PL" sz="3600" dirty="0"/>
          </a:p>
        </p:txBody>
      </p:sp>
      <p:sp>
        <p:nvSpPr>
          <p:cNvPr id="3" name="Symbol zastępczy zawartości 2">
            <a:extLst>
              <a:ext uri="{FF2B5EF4-FFF2-40B4-BE49-F238E27FC236}">
                <a16:creationId xmlns:a16="http://schemas.microsoft.com/office/drawing/2014/main" id="{0E4FEFE9-20BC-0D1A-72F5-011A4EF6F45E}"/>
              </a:ext>
            </a:extLst>
          </p:cNvPr>
          <p:cNvSpPr>
            <a:spLocks noGrp="1"/>
          </p:cNvSpPr>
          <p:nvPr>
            <p:ph idx="1"/>
          </p:nvPr>
        </p:nvSpPr>
        <p:spPr>
          <a:xfrm>
            <a:off x="1618735" y="2052115"/>
            <a:ext cx="9314308" cy="4507711"/>
          </a:xfrm>
        </p:spPr>
        <p:txBody>
          <a:bodyPr>
            <a:normAutofit/>
          </a:bodyPr>
          <a:lstStyle/>
          <a:p>
            <a:pPr algn="l"/>
            <a:r>
              <a:rPr lang="pl-PL" sz="2000" b="0" i="0" u="none" strike="noStrike" dirty="0">
                <a:solidFill>
                  <a:srgbClr val="D1D5DB"/>
                </a:solidFill>
                <a:effectLst/>
              </a:rPr>
              <a:t>It </a:t>
            </a:r>
            <a:r>
              <a:rPr lang="pl-PL" sz="2000" b="0" i="0" u="none" strike="noStrike" dirty="0" err="1">
                <a:solidFill>
                  <a:srgbClr val="D1D5DB"/>
                </a:solidFill>
                <a:effectLst/>
              </a:rPr>
              <a:t>is</a:t>
            </a:r>
            <a:r>
              <a:rPr lang="pl-PL" sz="2000" b="0" i="0" u="none" strike="noStrike" dirty="0">
                <a:solidFill>
                  <a:srgbClr val="D1D5DB"/>
                </a:solidFill>
                <a:effectLst/>
              </a:rPr>
              <a:t> </a:t>
            </a:r>
            <a:r>
              <a:rPr lang="pl-PL" sz="2000" b="0" i="0" u="none" strike="noStrike" dirty="0" err="1">
                <a:solidFill>
                  <a:srgbClr val="D1D5DB"/>
                </a:solidFill>
                <a:effectLst/>
              </a:rPr>
              <a:t>suspected</a:t>
            </a:r>
            <a:r>
              <a:rPr lang="pl-PL" sz="2000" b="0" i="0" u="none" strike="noStrike" dirty="0">
                <a:solidFill>
                  <a:srgbClr val="D1D5DB"/>
                </a:solidFill>
                <a:effectLst/>
              </a:rPr>
              <a:t> </a:t>
            </a:r>
            <a:r>
              <a:rPr lang="pl-PL" sz="2000" b="0" i="0" u="none" strike="noStrike" dirty="0" err="1">
                <a:solidFill>
                  <a:srgbClr val="D1D5DB"/>
                </a:solidFill>
                <a:effectLst/>
              </a:rPr>
              <a:t>that</a:t>
            </a:r>
            <a:r>
              <a:rPr lang="pl-PL" sz="2000" b="0" i="0" u="none" strike="noStrike" dirty="0">
                <a:solidFill>
                  <a:srgbClr val="D1D5DB"/>
                </a:solidFill>
                <a:effectLst/>
              </a:rPr>
              <a:t> the </a:t>
            </a:r>
            <a:r>
              <a:rPr lang="pl-PL" sz="2000" b="0" i="0" u="none" strike="noStrike" dirty="0" err="1">
                <a:solidFill>
                  <a:srgbClr val="D1D5DB"/>
                </a:solidFill>
                <a:effectLst/>
              </a:rPr>
              <a:t>etiology</a:t>
            </a:r>
            <a:r>
              <a:rPr lang="pl-PL" sz="2000" b="0" i="0" u="none" strike="noStrike" dirty="0">
                <a:solidFill>
                  <a:srgbClr val="D1D5DB"/>
                </a:solidFill>
                <a:effectLst/>
              </a:rPr>
              <a:t> of the </a:t>
            </a:r>
            <a:r>
              <a:rPr lang="pl-PL" sz="2000" b="0" i="0" u="none" strike="noStrike" dirty="0" err="1">
                <a:solidFill>
                  <a:srgbClr val="D1D5DB"/>
                </a:solidFill>
                <a:effectLst/>
              </a:rPr>
              <a:t>condition</a:t>
            </a:r>
            <a:r>
              <a:rPr lang="pl-PL" sz="2000" b="0" i="0" u="none" strike="noStrike" dirty="0">
                <a:solidFill>
                  <a:srgbClr val="D1D5DB"/>
                </a:solidFill>
                <a:effectLst/>
              </a:rPr>
              <a:t> </a:t>
            </a:r>
            <a:r>
              <a:rPr lang="pl-PL" sz="2000" b="0" i="0" u="none" strike="noStrike" dirty="0" err="1">
                <a:solidFill>
                  <a:srgbClr val="D1D5DB"/>
                </a:solidFill>
                <a:effectLst/>
              </a:rPr>
              <a:t>is</a:t>
            </a:r>
            <a:r>
              <a:rPr lang="pl-PL" sz="2000" b="0" i="0" u="none" strike="noStrike" dirty="0">
                <a:solidFill>
                  <a:srgbClr val="D1D5DB"/>
                </a:solidFill>
                <a:effectLst/>
              </a:rPr>
              <a:t> </a:t>
            </a:r>
            <a:r>
              <a:rPr lang="pl-PL" sz="2000" b="0" i="0" u="none" strike="noStrike" dirty="0" err="1">
                <a:solidFill>
                  <a:srgbClr val="D1D5DB"/>
                </a:solidFill>
                <a:effectLst/>
              </a:rPr>
              <a:t>related</a:t>
            </a:r>
            <a:r>
              <a:rPr lang="pl-PL" sz="2000" b="0" i="0" u="none" strike="noStrike" dirty="0">
                <a:solidFill>
                  <a:srgbClr val="D1D5DB"/>
                </a:solidFill>
                <a:effectLst/>
              </a:rPr>
              <a:t> to </a:t>
            </a:r>
            <a:r>
              <a:rPr lang="pl-PL" sz="2000" b="0" i="0" u="none" strike="noStrike" dirty="0" err="1">
                <a:solidFill>
                  <a:srgbClr val="D1D5DB"/>
                </a:solidFill>
                <a:effectLst/>
              </a:rPr>
              <a:t>an</a:t>
            </a:r>
            <a:r>
              <a:rPr lang="pl-PL" sz="2000" b="0" i="0" u="none" strike="noStrike" dirty="0">
                <a:solidFill>
                  <a:srgbClr val="D1D5DB"/>
                </a:solidFill>
                <a:effectLst/>
              </a:rPr>
              <a:t> </a:t>
            </a:r>
            <a:r>
              <a:rPr lang="pl-PL" sz="2000" b="0" i="0" u="none" strike="noStrike" dirty="0" err="1">
                <a:solidFill>
                  <a:srgbClr val="D1D5DB"/>
                </a:solidFill>
                <a:effectLst/>
              </a:rPr>
              <a:t>accelerated</a:t>
            </a:r>
            <a:r>
              <a:rPr lang="pl-PL" sz="2000" b="0" i="0" u="none" strike="noStrike" dirty="0">
                <a:solidFill>
                  <a:srgbClr val="D1D5DB"/>
                </a:solidFill>
                <a:effectLst/>
              </a:rPr>
              <a:t> </a:t>
            </a:r>
            <a:r>
              <a:rPr lang="pl-PL" sz="2000" b="0" i="0" u="none" strike="noStrike" dirty="0" err="1">
                <a:solidFill>
                  <a:srgbClr val="D1D5DB"/>
                </a:solidFill>
                <a:effectLst/>
              </a:rPr>
              <a:t>intestinal</a:t>
            </a:r>
            <a:r>
              <a:rPr lang="pl-PL" sz="2000" b="0" i="0" u="none" strike="noStrike" dirty="0">
                <a:solidFill>
                  <a:srgbClr val="D1D5DB"/>
                </a:solidFill>
                <a:effectLst/>
              </a:rPr>
              <a:t> </a:t>
            </a:r>
            <a:r>
              <a:rPr lang="pl-PL" sz="2000" b="0" i="0" u="none" strike="noStrike" dirty="0" err="1">
                <a:solidFill>
                  <a:srgbClr val="D1D5DB"/>
                </a:solidFill>
                <a:effectLst/>
              </a:rPr>
              <a:t>peristalsis</a:t>
            </a:r>
            <a:r>
              <a:rPr lang="pl-PL" sz="2000" b="0" i="0" u="none" strike="noStrike" dirty="0">
                <a:solidFill>
                  <a:srgbClr val="D1D5DB"/>
                </a:solidFill>
                <a:effectLst/>
              </a:rPr>
              <a:t>, </a:t>
            </a:r>
            <a:r>
              <a:rPr lang="pl-PL" sz="2000" b="0" i="0" u="none" strike="noStrike" dirty="0" err="1">
                <a:solidFill>
                  <a:srgbClr val="D1D5DB"/>
                </a:solidFill>
                <a:effectLst/>
              </a:rPr>
              <a:t>leading</a:t>
            </a:r>
            <a:r>
              <a:rPr lang="pl-PL" sz="2000" b="0" i="0" u="none" strike="noStrike" dirty="0">
                <a:solidFill>
                  <a:srgbClr val="D1D5DB"/>
                </a:solidFill>
                <a:effectLst/>
              </a:rPr>
              <a:t> to a </a:t>
            </a:r>
            <a:r>
              <a:rPr lang="pl-PL" sz="2000" b="0" i="0" u="none" strike="noStrike" dirty="0" err="1">
                <a:solidFill>
                  <a:srgbClr val="D1D5DB"/>
                </a:solidFill>
                <a:effectLst/>
              </a:rPr>
              <a:t>shortened</a:t>
            </a:r>
            <a:r>
              <a:rPr lang="pl-PL" sz="2000" b="0" i="0" u="none" strike="noStrike" dirty="0">
                <a:solidFill>
                  <a:srgbClr val="D1D5DB"/>
                </a:solidFill>
                <a:effectLst/>
              </a:rPr>
              <a:t> </a:t>
            </a:r>
            <a:r>
              <a:rPr lang="pl-PL" sz="2000" b="0" i="0" u="none" strike="noStrike" dirty="0" err="1">
                <a:solidFill>
                  <a:srgbClr val="D1D5DB"/>
                </a:solidFill>
                <a:effectLst/>
              </a:rPr>
              <a:t>intestinal</a:t>
            </a:r>
            <a:r>
              <a:rPr lang="pl-PL" sz="2000" b="0" i="0" u="none" strike="noStrike" dirty="0">
                <a:solidFill>
                  <a:srgbClr val="D1D5DB"/>
                </a:solidFill>
                <a:effectLst/>
              </a:rPr>
              <a:t> transit </a:t>
            </a:r>
            <a:r>
              <a:rPr lang="pl-PL" sz="2000" b="0" i="0" u="none" strike="noStrike" dirty="0" err="1">
                <a:solidFill>
                  <a:srgbClr val="D1D5DB"/>
                </a:solidFill>
                <a:effectLst/>
              </a:rPr>
              <a:t>time</a:t>
            </a:r>
            <a:r>
              <a:rPr lang="pl-PL" sz="2000" b="0" i="0" u="none" strike="noStrike" dirty="0">
                <a:solidFill>
                  <a:srgbClr val="D1D5DB"/>
                </a:solidFill>
                <a:effectLst/>
              </a:rPr>
              <a:t>.</a:t>
            </a:r>
          </a:p>
          <a:p>
            <a:pPr algn="l"/>
            <a:r>
              <a:rPr lang="pl-PL" sz="2000" b="0" i="0" u="none" strike="noStrike" dirty="0">
                <a:solidFill>
                  <a:srgbClr val="D1D5DB"/>
                </a:solidFill>
                <a:effectLst/>
              </a:rPr>
              <a:t>A </a:t>
            </a:r>
            <a:r>
              <a:rPr lang="pl-PL" sz="2000" b="0" i="0" u="none" strike="noStrike" dirty="0" err="1">
                <a:solidFill>
                  <a:srgbClr val="D1D5DB"/>
                </a:solidFill>
                <a:effectLst/>
              </a:rPr>
              <a:t>dietary</a:t>
            </a:r>
            <a:r>
              <a:rPr lang="pl-PL" sz="2000" b="0" i="0" u="none" strike="noStrike" dirty="0">
                <a:solidFill>
                  <a:srgbClr val="D1D5DB"/>
                </a:solidFill>
                <a:effectLst/>
              </a:rPr>
              <a:t> </a:t>
            </a:r>
            <a:r>
              <a:rPr lang="pl-PL" sz="2000" b="0" i="0" u="none" strike="noStrike" dirty="0" err="1">
                <a:solidFill>
                  <a:srgbClr val="D1D5DB"/>
                </a:solidFill>
                <a:effectLst/>
              </a:rPr>
              <a:t>history</a:t>
            </a:r>
            <a:r>
              <a:rPr lang="pl-PL" sz="2000" b="0" i="0" u="none" strike="noStrike" dirty="0">
                <a:solidFill>
                  <a:srgbClr val="D1D5DB"/>
                </a:solidFill>
                <a:effectLst/>
              </a:rPr>
              <a:t> </a:t>
            </a:r>
            <a:r>
              <a:rPr lang="pl-PL" sz="2000" b="0" i="0" u="none" strike="noStrike" dirty="0" err="1">
                <a:solidFill>
                  <a:srgbClr val="D1D5DB"/>
                </a:solidFill>
                <a:effectLst/>
              </a:rPr>
              <a:t>may</a:t>
            </a:r>
            <a:r>
              <a:rPr lang="pl-PL" sz="2000" b="0" i="0" u="none" strike="noStrike" dirty="0">
                <a:solidFill>
                  <a:srgbClr val="D1D5DB"/>
                </a:solidFill>
                <a:effectLst/>
              </a:rPr>
              <a:t> </a:t>
            </a:r>
            <a:r>
              <a:rPr lang="pl-PL" sz="2000" b="0" i="0" u="none" strike="noStrike" dirty="0" err="1">
                <a:solidFill>
                  <a:srgbClr val="D1D5DB"/>
                </a:solidFill>
                <a:effectLst/>
              </a:rPr>
              <a:t>indicate</a:t>
            </a:r>
            <a:r>
              <a:rPr lang="pl-PL" sz="2000" b="0" i="0" u="none" strike="noStrike" dirty="0">
                <a:solidFill>
                  <a:srgbClr val="D1D5DB"/>
                </a:solidFill>
                <a:effectLst/>
              </a:rPr>
              <a:t> </a:t>
            </a:r>
            <a:r>
              <a:rPr lang="pl-PL" sz="2000" b="0" i="0" u="none" strike="noStrike" dirty="0" err="1">
                <a:solidFill>
                  <a:srgbClr val="D1D5DB"/>
                </a:solidFill>
                <a:effectLst/>
              </a:rPr>
              <a:t>overfeeding</a:t>
            </a:r>
            <a:r>
              <a:rPr lang="pl-PL" sz="2000" b="0" i="0" u="none" strike="noStrike" dirty="0">
                <a:solidFill>
                  <a:srgbClr val="D1D5DB"/>
                </a:solidFill>
                <a:effectLst/>
              </a:rPr>
              <a:t>, </a:t>
            </a:r>
            <a:r>
              <a:rPr lang="pl-PL" sz="2000" b="0" i="0" u="none" strike="noStrike" dirty="0" err="1">
                <a:solidFill>
                  <a:srgbClr val="D1D5DB"/>
                </a:solidFill>
                <a:effectLst/>
              </a:rPr>
              <a:t>an</a:t>
            </a:r>
            <a:r>
              <a:rPr lang="pl-PL" sz="2000" b="0" i="0" u="none" strike="noStrike" dirty="0">
                <a:solidFill>
                  <a:srgbClr val="D1D5DB"/>
                </a:solidFill>
                <a:effectLst/>
              </a:rPr>
              <a:t> </a:t>
            </a:r>
            <a:r>
              <a:rPr lang="pl-PL" sz="2000" b="0" i="0" u="none" strike="noStrike" dirty="0" err="1">
                <a:solidFill>
                  <a:srgbClr val="D1D5DB"/>
                </a:solidFill>
                <a:effectLst/>
              </a:rPr>
              <a:t>excess</a:t>
            </a:r>
            <a:r>
              <a:rPr lang="pl-PL" sz="2000" b="0" i="0" u="none" strike="noStrike" dirty="0">
                <a:solidFill>
                  <a:srgbClr val="D1D5DB"/>
                </a:solidFill>
                <a:effectLst/>
              </a:rPr>
              <a:t> </a:t>
            </a:r>
            <a:r>
              <a:rPr lang="pl-PL" sz="2000" b="0" i="0" u="none" strike="noStrike" dirty="0" err="1">
                <a:solidFill>
                  <a:srgbClr val="D1D5DB"/>
                </a:solidFill>
                <a:effectLst/>
              </a:rPr>
              <a:t>intake</a:t>
            </a:r>
            <a:r>
              <a:rPr lang="pl-PL" sz="2000" b="0" i="0" u="none" strike="noStrike" dirty="0">
                <a:solidFill>
                  <a:srgbClr val="D1D5DB"/>
                </a:solidFill>
                <a:effectLst/>
              </a:rPr>
              <a:t> of </a:t>
            </a:r>
            <a:r>
              <a:rPr lang="pl-PL" sz="2000" b="0" i="0" u="none" strike="noStrike" dirty="0" err="1">
                <a:solidFill>
                  <a:srgbClr val="D1D5DB"/>
                </a:solidFill>
                <a:effectLst/>
              </a:rPr>
              <a:t>carbohydrates</a:t>
            </a:r>
            <a:r>
              <a:rPr lang="pl-PL" sz="2000" b="0" i="0" u="none" strike="noStrike" dirty="0">
                <a:solidFill>
                  <a:srgbClr val="D1D5DB"/>
                </a:solidFill>
                <a:effectLst/>
              </a:rPr>
              <a:t> (</a:t>
            </a:r>
            <a:r>
              <a:rPr lang="pl-PL" sz="2000" b="0" i="0" u="none" strike="noStrike" dirty="0" err="1">
                <a:solidFill>
                  <a:srgbClr val="D1D5DB"/>
                </a:solidFill>
                <a:effectLst/>
              </a:rPr>
              <a:t>fruit</a:t>
            </a:r>
            <a:r>
              <a:rPr lang="pl-PL" sz="2000" b="0" i="0" u="none" strike="noStrike" dirty="0">
                <a:solidFill>
                  <a:srgbClr val="D1D5DB"/>
                </a:solidFill>
                <a:effectLst/>
              </a:rPr>
              <a:t> </a:t>
            </a:r>
            <a:r>
              <a:rPr lang="pl-PL" sz="2000" b="0" i="0" u="none" strike="noStrike" dirty="0" err="1">
                <a:solidFill>
                  <a:srgbClr val="D1D5DB"/>
                </a:solidFill>
                <a:effectLst/>
              </a:rPr>
              <a:t>juices</a:t>
            </a:r>
            <a:r>
              <a:rPr lang="pl-PL" sz="2000" b="0" i="0" u="none" strike="noStrike" dirty="0">
                <a:solidFill>
                  <a:srgbClr val="D1D5DB"/>
                </a:solidFill>
                <a:effectLst/>
              </a:rPr>
              <a:t>, </a:t>
            </a:r>
            <a:r>
              <a:rPr lang="pl-PL" sz="2000" b="0" i="0" u="none" strike="noStrike" dirty="0" err="1">
                <a:solidFill>
                  <a:srgbClr val="D1D5DB"/>
                </a:solidFill>
                <a:effectLst/>
              </a:rPr>
              <a:t>fructose</a:t>
            </a:r>
            <a:r>
              <a:rPr lang="pl-PL" sz="2000" b="0" i="0" u="none" strike="noStrike" dirty="0">
                <a:solidFill>
                  <a:srgbClr val="D1D5DB"/>
                </a:solidFill>
                <a:effectLst/>
              </a:rPr>
              <a:t>, </a:t>
            </a:r>
            <a:r>
              <a:rPr lang="pl-PL" sz="2000" b="0" i="0" u="none" strike="noStrike" dirty="0" err="1">
                <a:solidFill>
                  <a:srgbClr val="D1D5DB"/>
                </a:solidFill>
                <a:effectLst/>
              </a:rPr>
              <a:t>sorbitol</a:t>
            </a:r>
            <a:r>
              <a:rPr lang="pl-PL" sz="2000" b="0" i="0" u="none" strike="noStrike" dirty="0">
                <a:solidFill>
                  <a:srgbClr val="D1D5DB"/>
                </a:solidFill>
                <a:effectLst/>
              </a:rPr>
              <a:t>), with </a:t>
            </a:r>
            <a:r>
              <a:rPr lang="pl-PL" sz="2000" b="0" i="0" u="none" strike="noStrike" dirty="0" err="1">
                <a:solidFill>
                  <a:srgbClr val="D1D5DB"/>
                </a:solidFill>
                <a:effectLst/>
              </a:rPr>
              <a:t>reduced</a:t>
            </a:r>
            <a:r>
              <a:rPr lang="pl-PL" sz="2000" b="0" i="0" u="none" strike="noStrike" dirty="0">
                <a:solidFill>
                  <a:srgbClr val="D1D5DB"/>
                </a:solidFill>
                <a:effectLst/>
              </a:rPr>
              <a:t> </a:t>
            </a:r>
            <a:r>
              <a:rPr lang="pl-PL" sz="2000" b="0" i="0" u="none" strike="noStrike" dirty="0" err="1">
                <a:solidFill>
                  <a:srgbClr val="D1D5DB"/>
                </a:solidFill>
                <a:effectLst/>
              </a:rPr>
              <a:t>fat</a:t>
            </a:r>
            <a:r>
              <a:rPr lang="pl-PL" sz="2000" b="0" i="0" u="none" strike="noStrike" dirty="0">
                <a:solidFill>
                  <a:srgbClr val="D1D5DB"/>
                </a:solidFill>
                <a:effectLst/>
              </a:rPr>
              <a:t> </a:t>
            </a:r>
            <a:r>
              <a:rPr lang="pl-PL" sz="2000" b="0" i="0" u="none" strike="noStrike" dirty="0" err="1">
                <a:solidFill>
                  <a:srgbClr val="D1D5DB"/>
                </a:solidFill>
                <a:effectLst/>
              </a:rPr>
              <a:t>intake</a:t>
            </a:r>
            <a:r>
              <a:rPr lang="pl-PL" sz="2000" b="0" i="0" u="none" strike="noStrike" dirty="0">
                <a:solidFill>
                  <a:srgbClr val="D1D5DB"/>
                </a:solidFill>
                <a:effectLst/>
              </a:rPr>
              <a:t> in the diet.</a:t>
            </a:r>
          </a:p>
          <a:p>
            <a:pPr algn="l"/>
            <a:r>
              <a:rPr lang="pl-PL" sz="2000" b="0" i="0" u="none" strike="noStrike" dirty="0" err="1">
                <a:solidFill>
                  <a:srgbClr val="D1D5DB"/>
                </a:solidFill>
                <a:effectLst/>
              </a:rPr>
              <a:t>Differential</a:t>
            </a:r>
            <a:r>
              <a:rPr lang="pl-PL" sz="2000" b="0" i="0" u="none" strike="noStrike" dirty="0">
                <a:solidFill>
                  <a:srgbClr val="D1D5DB"/>
                </a:solidFill>
                <a:effectLst/>
              </a:rPr>
              <a:t> </a:t>
            </a:r>
            <a:r>
              <a:rPr lang="pl-PL" sz="2000" b="0" i="0" u="none" strike="noStrike" dirty="0" err="1">
                <a:solidFill>
                  <a:srgbClr val="D1D5DB"/>
                </a:solidFill>
                <a:effectLst/>
              </a:rPr>
              <a:t>diagnoses</a:t>
            </a:r>
            <a:r>
              <a:rPr lang="pl-PL" sz="2000" b="0" i="0" u="none" strike="noStrike" dirty="0">
                <a:solidFill>
                  <a:srgbClr val="D1D5DB"/>
                </a:solidFill>
                <a:effectLst/>
              </a:rPr>
              <a:t> to </a:t>
            </a:r>
            <a:r>
              <a:rPr lang="pl-PL" sz="2000" b="0" i="0" u="none" strike="noStrike" dirty="0" err="1">
                <a:solidFill>
                  <a:srgbClr val="D1D5DB"/>
                </a:solidFill>
                <a:effectLst/>
              </a:rPr>
              <a:t>consider</a:t>
            </a:r>
            <a:r>
              <a:rPr lang="pl-PL" sz="2000" b="0" i="0" u="none" strike="noStrike" dirty="0">
                <a:solidFill>
                  <a:srgbClr val="D1D5DB"/>
                </a:solidFill>
                <a:effectLst/>
              </a:rPr>
              <a:t> </a:t>
            </a:r>
            <a:r>
              <a:rPr lang="pl-PL" sz="2000" b="0" i="0" u="none" strike="noStrike" dirty="0" err="1">
                <a:solidFill>
                  <a:srgbClr val="D1D5DB"/>
                </a:solidFill>
                <a:effectLst/>
              </a:rPr>
              <a:t>include</a:t>
            </a:r>
            <a:r>
              <a:rPr lang="pl-PL" sz="2000" b="0" i="0" u="none" strike="noStrike" dirty="0">
                <a:solidFill>
                  <a:srgbClr val="D1D5DB"/>
                </a:solidFill>
                <a:effectLst/>
              </a:rPr>
              <a:t> </a:t>
            </a:r>
            <a:r>
              <a:rPr lang="pl-PL" sz="2000" b="0" i="0" u="none" strike="noStrike" dirty="0" err="1">
                <a:solidFill>
                  <a:srgbClr val="D1D5DB"/>
                </a:solidFill>
                <a:effectLst/>
              </a:rPr>
              <a:t>celiac</a:t>
            </a:r>
            <a:r>
              <a:rPr lang="pl-PL" sz="2000" b="0" i="0" u="none" strike="noStrike" dirty="0">
                <a:solidFill>
                  <a:srgbClr val="D1D5DB"/>
                </a:solidFill>
                <a:effectLst/>
              </a:rPr>
              <a:t> </a:t>
            </a:r>
            <a:r>
              <a:rPr lang="pl-PL" sz="2000" b="0" i="0" u="none" strike="noStrike" dirty="0" err="1">
                <a:solidFill>
                  <a:srgbClr val="D1D5DB"/>
                </a:solidFill>
                <a:effectLst/>
              </a:rPr>
              <a:t>disease</a:t>
            </a:r>
            <a:r>
              <a:rPr lang="pl-PL" sz="2000" b="0" i="0" u="none" strike="noStrike" dirty="0">
                <a:solidFill>
                  <a:srgbClr val="D1D5DB"/>
                </a:solidFill>
                <a:effectLst/>
              </a:rPr>
              <a:t>, </a:t>
            </a:r>
            <a:r>
              <a:rPr lang="pl-PL" sz="2000" b="0" i="0" u="none" strike="noStrike" dirty="0" err="1">
                <a:solidFill>
                  <a:srgbClr val="D1D5DB"/>
                </a:solidFill>
                <a:effectLst/>
              </a:rPr>
              <a:t>lactase</a:t>
            </a:r>
            <a:r>
              <a:rPr lang="pl-PL" sz="2000" b="0" i="0" u="none" strike="noStrike" dirty="0">
                <a:solidFill>
                  <a:srgbClr val="D1D5DB"/>
                </a:solidFill>
                <a:effectLst/>
              </a:rPr>
              <a:t> </a:t>
            </a:r>
            <a:r>
              <a:rPr lang="pl-PL" sz="2000" b="0" i="0" u="none" strike="noStrike" dirty="0" err="1">
                <a:solidFill>
                  <a:srgbClr val="D1D5DB"/>
                </a:solidFill>
                <a:effectLst/>
              </a:rPr>
              <a:t>deficiency</a:t>
            </a:r>
            <a:r>
              <a:rPr lang="pl-PL" sz="2000" b="0" i="0" u="none" strike="noStrike" dirty="0">
                <a:solidFill>
                  <a:srgbClr val="D1D5DB"/>
                </a:solidFill>
                <a:effectLst/>
              </a:rPr>
              <a:t>, </a:t>
            </a:r>
            <a:r>
              <a:rPr lang="pl-PL" sz="2000" b="0" i="0" u="none" strike="noStrike" dirty="0" err="1">
                <a:solidFill>
                  <a:srgbClr val="D1D5DB"/>
                </a:solidFill>
                <a:effectLst/>
              </a:rPr>
              <a:t>dysbiosis</a:t>
            </a:r>
            <a:r>
              <a:rPr lang="pl-PL" sz="2000" b="0" i="0" u="none" strike="noStrike" dirty="0">
                <a:solidFill>
                  <a:srgbClr val="D1D5DB"/>
                </a:solidFill>
                <a:effectLst/>
              </a:rPr>
              <a:t>, </a:t>
            </a:r>
            <a:r>
              <a:rPr lang="pl-PL" sz="2000" b="0" i="0" u="none" strike="noStrike" dirty="0" err="1">
                <a:solidFill>
                  <a:srgbClr val="D1D5DB"/>
                </a:solidFill>
                <a:effectLst/>
              </a:rPr>
              <a:t>infectious</a:t>
            </a:r>
            <a:r>
              <a:rPr lang="pl-PL" sz="2000" b="0" i="0" u="none" strike="noStrike" dirty="0">
                <a:solidFill>
                  <a:srgbClr val="D1D5DB"/>
                </a:solidFill>
                <a:effectLst/>
              </a:rPr>
              <a:t> </a:t>
            </a:r>
            <a:r>
              <a:rPr lang="pl-PL" sz="2000" b="0" i="0" u="none" strike="noStrike" dirty="0" err="1">
                <a:solidFill>
                  <a:srgbClr val="D1D5DB"/>
                </a:solidFill>
                <a:effectLst/>
              </a:rPr>
              <a:t>diseases</a:t>
            </a:r>
            <a:r>
              <a:rPr lang="pl-PL" sz="2000" b="0" i="0" u="none" strike="noStrike" dirty="0">
                <a:solidFill>
                  <a:srgbClr val="D1D5DB"/>
                </a:solidFill>
                <a:effectLst/>
              </a:rPr>
              <a:t>, non-</a:t>
            </a:r>
            <a:r>
              <a:rPr lang="pl-PL" sz="2000" b="0" i="0" u="none" strike="noStrike" dirty="0" err="1">
                <a:solidFill>
                  <a:srgbClr val="D1D5DB"/>
                </a:solidFill>
                <a:effectLst/>
              </a:rPr>
              <a:t>specific</a:t>
            </a:r>
            <a:r>
              <a:rPr lang="pl-PL" sz="2000" b="0" i="0" u="none" strike="noStrike" dirty="0">
                <a:solidFill>
                  <a:srgbClr val="D1D5DB"/>
                </a:solidFill>
                <a:effectLst/>
              </a:rPr>
              <a:t> </a:t>
            </a:r>
            <a:r>
              <a:rPr lang="pl-PL" sz="2000" b="0" i="0" u="none" strike="noStrike" dirty="0" err="1">
                <a:solidFill>
                  <a:srgbClr val="D1D5DB"/>
                </a:solidFill>
                <a:effectLst/>
              </a:rPr>
              <a:t>inflammatory</a:t>
            </a:r>
            <a:r>
              <a:rPr lang="pl-PL" sz="2000" b="0" i="0" u="none" strike="noStrike" dirty="0">
                <a:solidFill>
                  <a:srgbClr val="D1D5DB"/>
                </a:solidFill>
                <a:effectLst/>
              </a:rPr>
              <a:t> </a:t>
            </a:r>
            <a:r>
              <a:rPr lang="pl-PL" sz="2000" b="0" i="0" u="none" strike="noStrike" dirty="0" err="1">
                <a:solidFill>
                  <a:srgbClr val="D1D5DB"/>
                </a:solidFill>
                <a:effectLst/>
              </a:rPr>
              <a:t>bowel</a:t>
            </a:r>
            <a:r>
              <a:rPr lang="pl-PL" sz="2000" b="0" i="0" u="none" strike="noStrike" dirty="0">
                <a:solidFill>
                  <a:srgbClr val="D1D5DB"/>
                </a:solidFill>
                <a:effectLst/>
              </a:rPr>
              <a:t> </a:t>
            </a:r>
            <a:r>
              <a:rPr lang="pl-PL" sz="2000" b="0" i="0" u="none" strike="noStrike" dirty="0" err="1">
                <a:solidFill>
                  <a:srgbClr val="D1D5DB"/>
                </a:solidFill>
                <a:effectLst/>
              </a:rPr>
              <a:t>diseases</a:t>
            </a:r>
            <a:r>
              <a:rPr lang="pl-PL" sz="2000" b="0" i="0" u="none" strike="noStrike" dirty="0">
                <a:solidFill>
                  <a:srgbClr val="D1D5DB"/>
                </a:solidFill>
                <a:effectLst/>
              </a:rPr>
              <a:t>, food </a:t>
            </a:r>
            <a:r>
              <a:rPr lang="pl-PL" sz="2000" b="0" i="0" u="none" strike="noStrike" dirty="0" err="1">
                <a:solidFill>
                  <a:srgbClr val="D1D5DB"/>
                </a:solidFill>
                <a:effectLst/>
              </a:rPr>
              <a:t>allergies</a:t>
            </a:r>
            <a:r>
              <a:rPr lang="pl-PL" sz="2000" b="0" i="0" u="none" strike="noStrike" dirty="0">
                <a:solidFill>
                  <a:srgbClr val="D1D5DB"/>
                </a:solidFill>
                <a:effectLst/>
              </a:rPr>
              <a:t>, and </a:t>
            </a:r>
            <a:r>
              <a:rPr lang="pl-PL" sz="2000" b="0" i="0" u="none" strike="noStrike" dirty="0" err="1">
                <a:solidFill>
                  <a:srgbClr val="D1D5DB"/>
                </a:solidFill>
                <a:effectLst/>
              </a:rPr>
              <a:t>hyperthyroidism</a:t>
            </a:r>
            <a:r>
              <a:rPr lang="pl-PL" sz="2000" b="0" i="0" u="none" strike="noStrike" dirty="0">
                <a:solidFill>
                  <a:srgbClr val="D1D5DB"/>
                </a:solidFill>
                <a:effectLst/>
              </a:rPr>
              <a:t>.</a:t>
            </a:r>
          </a:p>
          <a:p>
            <a:pPr>
              <a:spcBef>
                <a:spcPts val="0"/>
              </a:spcBef>
            </a:pPr>
            <a:endParaRPr lang="pl-PL" dirty="0"/>
          </a:p>
        </p:txBody>
      </p:sp>
    </p:spTree>
    <p:extLst>
      <p:ext uri="{BB962C8B-B14F-4D97-AF65-F5344CB8AC3E}">
        <p14:creationId xmlns:p14="http://schemas.microsoft.com/office/powerpoint/2010/main" val="1972638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83460A-E7B4-CA1C-9520-5BF216B0B2CA}"/>
              </a:ext>
            </a:extLst>
          </p:cNvPr>
          <p:cNvSpPr>
            <a:spLocks noGrp="1"/>
          </p:cNvSpPr>
          <p:nvPr>
            <p:ph type="title"/>
          </p:nvPr>
        </p:nvSpPr>
        <p:spPr/>
        <p:txBody>
          <a:bodyPr>
            <a:normAutofit/>
          </a:bodyPr>
          <a:lstStyle/>
          <a:p>
            <a:r>
              <a:rPr lang="pl-PL" sz="3600" b="0" i="0" u="none" strike="noStrike" dirty="0" err="1">
                <a:solidFill>
                  <a:srgbClr val="D1D5DB"/>
                </a:solidFill>
                <a:effectLst/>
                <a:latin typeface="Söhne"/>
              </a:rPr>
              <a:t>Functional</a:t>
            </a:r>
            <a:r>
              <a:rPr lang="pl-PL" sz="3600" b="0" i="0" u="none" strike="noStrike" dirty="0">
                <a:solidFill>
                  <a:srgbClr val="D1D5DB"/>
                </a:solidFill>
                <a:effectLst/>
                <a:latin typeface="Söhne"/>
              </a:rPr>
              <a:t> </a:t>
            </a:r>
            <a:r>
              <a:rPr lang="pl-PL" sz="3600" b="0" i="0" u="none" strike="noStrike" dirty="0" err="1">
                <a:solidFill>
                  <a:srgbClr val="D1D5DB"/>
                </a:solidFill>
                <a:effectLst/>
                <a:latin typeface="Söhne"/>
              </a:rPr>
              <a:t>diarrhea</a:t>
            </a:r>
            <a:endParaRPr lang="pl-PL" sz="3600" dirty="0"/>
          </a:p>
        </p:txBody>
      </p:sp>
      <p:sp>
        <p:nvSpPr>
          <p:cNvPr id="3" name="Symbol zastępczy zawartości 2">
            <a:extLst>
              <a:ext uri="{FF2B5EF4-FFF2-40B4-BE49-F238E27FC236}">
                <a16:creationId xmlns:a16="http://schemas.microsoft.com/office/drawing/2014/main" id="{47079B4A-8786-84CA-18EF-EC68542DDC63}"/>
              </a:ext>
            </a:extLst>
          </p:cNvPr>
          <p:cNvSpPr>
            <a:spLocks noGrp="1"/>
          </p:cNvSpPr>
          <p:nvPr>
            <p:ph idx="1"/>
          </p:nvPr>
        </p:nvSpPr>
        <p:spPr>
          <a:xfrm>
            <a:off x="1705232" y="2052116"/>
            <a:ext cx="8864907" cy="3997828"/>
          </a:xfrm>
        </p:spPr>
        <p:txBody>
          <a:bodyPr>
            <a:normAutofit lnSpcReduction="10000"/>
          </a:bodyPr>
          <a:lstStyle/>
          <a:p>
            <a:pPr marL="0" indent="0" algn="l">
              <a:buNone/>
            </a:pPr>
            <a:r>
              <a:rPr lang="pl-PL" sz="2400" b="0" i="0" u="none" strike="noStrike" dirty="0" err="1">
                <a:solidFill>
                  <a:srgbClr val="D1D5DB"/>
                </a:solidFill>
                <a:effectLst/>
              </a:rPr>
              <a:t>Treatment</a:t>
            </a:r>
            <a:r>
              <a:rPr lang="pl-PL" sz="2400" b="0" i="0" u="none" strike="noStrike" dirty="0">
                <a:solidFill>
                  <a:srgbClr val="D1D5DB"/>
                </a:solidFill>
                <a:effectLst/>
              </a:rPr>
              <a:t>:</a:t>
            </a:r>
          </a:p>
          <a:p>
            <a:pPr algn="l">
              <a:buFont typeface="+mj-lt"/>
              <a:buAutoNum type="arabicPeriod"/>
            </a:pPr>
            <a:r>
              <a:rPr lang="pl-PL" b="1" i="0" u="none" strike="noStrike" dirty="0" err="1">
                <a:solidFill>
                  <a:srgbClr val="D1D5DB"/>
                </a:solidFill>
                <a:effectLst/>
              </a:rPr>
              <a:t>Comforting</a:t>
            </a:r>
            <a:r>
              <a:rPr lang="pl-PL" b="1" i="0" u="none" strike="noStrike" dirty="0">
                <a:solidFill>
                  <a:srgbClr val="D1D5DB"/>
                </a:solidFill>
                <a:effectLst/>
              </a:rPr>
              <a:t> </a:t>
            </a:r>
            <a:r>
              <a:rPr lang="pl-PL" b="1" i="0" u="none" strike="noStrike" dirty="0" err="1">
                <a:solidFill>
                  <a:srgbClr val="D1D5DB"/>
                </a:solidFill>
                <a:effectLst/>
              </a:rPr>
              <a:t>Parents</a:t>
            </a:r>
            <a:r>
              <a:rPr lang="pl-PL" b="1" i="0" u="none" strike="noStrike" dirty="0">
                <a:solidFill>
                  <a:srgbClr val="D1D5DB"/>
                </a:solidFill>
                <a:effectLst/>
              </a:rPr>
              <a:t>:</a:t>
            </a:r>
            <a:r>
              <a:rPr lang="pl-PL" b="0" i="0" u="none" strike="noStrike" dirty="0">
                <a:solidFill>
                  <a:srgbClr val="D1D5DB"/>
                </a:solidFill>
                <a:effectLst/>
              </a:rPr>
              <a:t> </a:t>
            </a:r>
            <a:r>
              <a:rPr lang="pl-PL" b="0" i="0" u="none" strike="noStrike" dirty="0" err="1">
                <a:solidFill>
                  <a:srgbClr val="D1D5DB"/>
                </a:solidFill>
                <a:effectLst/>
              </a:rPr>
              <a:t>Providing</a:t>
            </a:r>
            <a:r>
              <a:rPr lang="pl-PL" b="0" i="0" u="none" strike="noStrike" dirty="0">
                <a:solidFill>
                  <a:srgbClr val="D1D5DB"/>
                </a:solidFill>
                <a:effectLst/>
              </a:rPr>
              <a:t> </a:t>
            </a:r>
            <a:r>
              <a:rPr lang="pl-PL" b="0" i="0" u="none" strike="noStrike" dirty="0" err="1">
                <a:solidFill>
                  <a:srgbClr val="D1D5DB"/>
                </a:solidFill>
                <a:effectLst/>
              </a:rPr>
              <a:t>reassurance</a:t>
            </a:r>
            <a:r>
              <a:rPr lang="pl-PL" b="0" i="0" u="none" strike="noStrike" dirty="0">
                <a:solidFill>
                  <a:srgbClr val="D1D5DB"/>
                </a:solidFill>
                <a:effectLst/>
              </a:rPr>
              <a:t> and </a:t>
            </a:r>
            <a:r>
              <a:rPr lang="pl-PL" b="0" i="0" u="none" strike="noStrike" dirty="0" err="1">
                <a:solidFill>
                  <a:srgbClr val="D1D5DB"/>
                </a:solidFill>
                <a:effectLst/>
              </a:rPr>
              <a:t>support</a:t>
            </a:r>
            <a:r>
              <a:rPr lang="pl-PL" b="0" i="0" u="none" strike="noStrike" dirty="0">
                <a:solidFill>
                  <a:srgbClr val="D1D5DB"/>
                </a:solidFill>
                <a:effectLst/>
              </a:rPr>
              <a:t> to </a:t>
            </a:r>
            <a:r>
              <a:rPr lang="pl-PL" b="0" i="0" u="none" strike="noStrike" dirty="0" err="1">
                <a:solidFill>
                  <a:srgbClr val="D1D5DB"/>
                </a:solidFill>
                <a:effectLst/>
              </a:rPr>
              <a:t>parents</a:t>
            </a:r>
            <a:r>
              <a:rPr lang="pl-PL" b="0" i="0" u="none" strike="noStrike" dirty="0">
                <a:solidFill>
                  <a:srgbClr val="D1D5DB"/>
                </a:solidFill>
                <a:effectLst/>
              </a:rPr>
              <a:t> to </a:t>
            </a:r>
            <a:r>
              <a:rPr lang="pl-PL" b="0" i="0" u="none" strike="noStrike" dirty="0" err="1">
                <a:solidFill>
                  <a:srgbClr val="D1D5DB"/>
                </a:solidFill>
                <a:effectLst/>
              </a:rPr>
              <a:t>help</a:t>
            </a:r>
            <a:r>
              <a:rPr lang="pl-PL" b="0" i="0" u="none" strike="noStrike" dirty="0">
                <a:solidFill>
                  <a:srgbClr val="D1D5DB"/>
                </a:solidFill>
                <a:effectLst/>
              </a:rPr>
              <a:t> </a:t>
            </a:r>
            <a:r>
              <a:rPr lang="pl-PL" b="0" i="0" u="none" strike="noStrike" dirty="0" err="1">
                <a:solidFill>
                  <a:srgbClr val="D1D5DB"/>
                </a:solidFill>
                <a:effectLst/>
              </a:rPr>
              <a:t>them</a:t>
            </a:r>
            <a:r>
              <a:rPr lang="pl-PL" b="0" i="0" u="none" strike="noStrike" dirty="0">
                <a:solidFill>
                  <a:srgbClr val="D1D5DB"/>
                </a:solidFill>
                <a:effectLst/>
              </a:rPr>
              <a:t> </a:t>
            </a:r>
            <a:r>
              <a:rPr lang="pl-PL" b="0" i="0" u="none" strike="noStrike" dirty="0" err="1">
                <a:solidFill>
                  <a:srgbClr val="D1D5DB"/>
                </a:solidFill>
                <a:effectLst/>
              </a:rPr>
              <a:t>manage</a:t>
            </a:r>
            <a:r>
              <a:rPr lang="pl-PL" b="0" i="0" u="none" strike="noStrike" dirty="0">
                <a:solidFill>
                  <a:srgbClr val="D1D5DB"/>
                </a:solidFill>
                <a:effectLst/>
              </a:rPr>
              <a:t> the </a:t>
            </a:r>
            <a:r>
              <a:rPr lang="pl-PL" b="0" i="0" u="none" strike="noStrike" dirty="0" err="1">
                <a:solidFill>
                  <a:srgbClr val="D1D5DB"/>
                </a:solidFill>
                <a:effectLst/>
              </a:rPr>
              <a:t>condition</a:t>
            </a:r>
            <a:r>
              <a:rPr lang="pl-PL" b="0" i="0" u="none" strike="noStrike" dirty="0">
                <a:solidFill>
                  <a:srgbClr val="D1D5DB"/>
                </a:solidFill>
                <a:effectLst/>
              </a:rPr>
              <a:t>.</a:t>
            </a:r>
          </a:p>
          <a:p>
            <a:pPr algn="l">
              <a:buFont typeface="+mj-lt"/>
              <a:buAutoNum type="arabicPeriod"/>
            </a:pPr>
            <a:r>
              <a:rPr lang="pl-PL" b="1" i="0" u="none" strike="noStrike" dirty="0" err="1">
                <a:solidFill>
                  <a:srgbClr val="D1D5DB"/>
                </a:solidFill>
                <a:effectLst/>
              </a:rPr>
              <a:t>Dietary</a:t>
            </a:r>
            <a:r>
              <a:rPr lang="pl-PL" b="1" i="0" u="none" strike="noStrike" dirty="0">
                <a:solidFill>
                  <a:srgbClr val="D1D5DB"/>
                </a:solidFill>
                <a:effectLst/>
              </a:rPr>
              <a:t> </a:t>
            </a:r>
            <a:r>
              <a:rPr lang="pl-PL" b="1" i="0" u="none" strike="noStrike" dirty="0" err="1">
                <a:solidFill>
                  <a:srgbClr val="D1D5DB"/>
                </a:solidFill>
                <a:effectLst/>
              </a:rPr>
              <a:t>Modifications</a:t>
            </a:r>
            <a:r>
              <a:rPr lang="pl-PL" b="1" i="0" u="none" strike="noStrike" dirty="0">
                <a:solidFill>
                  <a:srgbClr val="D1D5DB"/>
                </a:solidFill>
                <a:effectLst/>
              </a:rPr>
              <a:t>:</a:t>
            </a:r>
            <a:r>
              <a:rPr lang="pl-PL" b="0" i="0" u="none" strike="noStrike" dirty="0">
                <a:solidFill>
                  <a:srgbClr val="D1D5DB"/>
                </a:solidFill>
                <a:effectLst/>
              </a:rPr>
              <a:t> </a:t>
            </a:r>
            <a:r>
              <a:rPr lang="pl-PL" b="0" i="0" u="none" strike="noStrike" dirty="0" err="1">
                <a:solidFill>
                  <a:srgbClr val="D1D5DB"/>
                </a:solidFill>
                <a:effectLst/>
              </a:rPr>
              <a:t>Dietary</a:t>
            </a:r>
            <a:r>
              <a:rPr lang="pl-PL" b="0" i="0" u="none" strike="noStrike" dirty="0">
                <a:solidFill>
                  <a:srgbClr val="D1D5DB"/>
                </a:solidFill>
                <a:effectLst/>
              </a:rPr>
              <a:t> </a:t>
            </a:r>
            <a:r>
              <a:rPr lang="pl-PL" b="0" i="0" u="none" strike="noStrike" dirty="0" err="1">
                <a:solidFill>
                  <a:srgbClr val="D1D5DB"/>
                </a:solidFill>
                <a:effectLst/>
              </a:rPr>
              <a:t>changes</a:t>
            </a:r>
            <a:r>
              <a:rPr lang="pl-PL" b="0" i="0" u="none" strike="noStrike" dirty="0">
                <a:solidFill>
                  <a:srgbClr val="D1D5DB"/>
                </a:solidFill>
                <a:effectLst/>
              </a:rPr>
              <a:t> </a:t>
            </a:r>
            <a:r>
              <a:rPr lang="pl-PL" b="0" i="0" u="none" strike="noStrike" dirty="0" err="1">
                <a:solidFill>
                  <a:srgbClr val="D1D5DB"/>
                </a:solidFill>
                <a:effectLst/>
              </a:rPr>
              <a:t>may</a:t>
            </a:r>
            <a:r>
              <a:rPr lang="pl-PL" b="0" i="0" u="none" strike="noStrike" dirty="0">
                <a:solidFill>
                  <a:srgbClr val="D1D5DB"/>
                </a:solidFill>
                <a:effectLst/>
              </a:rPr>
              <a:t> </a:t>
            </a:r>
            <a:r>
              <a:rPr lang="pl-PL" b="0" i="0" u="none" strike="noStrike" dirty="0" err="1">
                <a:solidFill>
                  <a:srgbClr val="D1D5DB"/>
                </a:solidFill>
                <a:effectLst/>
              </a:rPr>
              <a:t>include</a:t>
            </a:r>
            <a:r>
              <a:rPr lang="pl-PL" b="0" i="0" u="none" strike="noStrike" dirty="0">
                <a:solidFill>
                  <a:srgbClr val="D1D5DB"/>
                </a:solidFill>
                <a:effectLst/>
              </a:rPr>
              <a:t> </a:t>
            </a:r>
            <a:r>
              <a:rPr lang="pl-PL" b="0" i="0" u="none" strike="noStrike" dirty="0" err="1">
                <a:solidFill>
                  <a:srgbClr val="D1D5DB"/>
                </a:solidFill>
                <a:effectLst/>
              </a:rPr>
              <a:t>reducing</a:t>
            </a:r>
            <a:r>
              <a:rPr lang="pl-PL" b="0" i="0" u="none" strike="noStrike" dirty="0">
                <a:solidFill>
                  <a:srgbClr val="D1D5DB"/>
                </a:solidFill>
                <a:effectLst/>
              </a:rPr>
              <a:t> </a:t>
            </a:r>
            <a:r>
              <a:rPr lang="pl-PL" b="0" i="0" u="none" strike="noStrike" dirty="0" err="1">
                <a:solidFill>
                  <a:srgbClr val="D1D5DB"/>
                </a:solidFill>
                <a:effectLst/>
              </a:rPr>
              <a:t>carbohydrate</a:t>
            </a:r>
            <a:r>
              <a:rPr lang="pl-PL" b="0" i="0" u="none" strike="noStrike" dirty="0">
                <a:solidFill>
                  <a:srgbClr val="D1D5DB"/>
                </a:solidFill>
                <a:effectLst/>
              </a:rPr>
              <a:t> </a:t>
            </a:r>
            <a:r>
              <a:rPr lang="pl-PL" b="0" i="0" u="none" strike="noStrike" dirty="0" err="1">
                <a:solidFill>
                  <a:srgbClr val="D1D5DB"/>
                </a:solidFill>
                <a:effectLst/>
              </a:rPr>
              <a:t>intake</a:t>
            </a:r>
            <a:r>
              <a:rPr lang="pl-PL" b="0" i="0" u="none" strike="noStrike" dirty="0">
                <a:solidFill>
                  <a:srgbClr val="D1D5DB"/>
                </a:solidFill>
                <a:effectLst/>
              </a:rPr>
              <a:t>, </a:t>
            </a:r>
            <a:r>
              <a:rPr lang="pl-PL" b="0" i="0" u="none" strike="noStrike" dirty="0" err="1">
                <a:solidFill>
                  <a:srgbClr val="D1D5DB"/>
                </a:solidFill>
                <a:effectLst/>
              </a:rPr>
              <a:t>especially</a:t>
            </a:r>
            <a:r>
              <a:rPr lang="pl-PL" b="0" i="0" u="none" strike="noStrike" dirty="0">
                <a:solidFill>
                  <a:srgbClr val="D1D5DB"/>
                </a:solidFill>
                <a:effectLst/>
              </a:rPr>
              <a:t> </a:t>
            </a:r>
            <a:r>
              <a:rPr lang="pl-PL" b="0" i="0" u="none" strike="noStrike" dirty="0" err="1">
                <a:solidFill>
                  <a:srgbClr val="D1D5DB"/>
                </a:solidFill>
                <a:effectLst/>
              </a:rPr>
              <a:t>juices</a:t>
            </a:r>
            <a:r>
              <a:rPr lang="pl-PL" b="0" i="0" u="none" strike="noStrike" dirty="0">
                <a:solidFill>
                  <a:srgbClr val="D1D5DB"/>
                </a:solidFill>
                <a:effectLst/>
              </a:rPr>
              <a:t> and </a:t>
            </a:r>
            <a:r>
              <a:rPr lang="pl-PL" b="0" i="0" u="none" strike="noStrike" dirty="0" err="1">
                <a:solidFill>
                  <a:srgbClr val="D1D5DB"/>
                </a:solidFill>
                <a:effectLst/>
              </a:rPr>
              <a:t>fruits</a:t>
            </a:r>
            <a:r>
              <a:rPr lang="pl-PL" b="0" i="0" u="none" strike="noStrike" dirty="0">
                <a:solidFill>
                  <a:srgbClr val="D1D5DB"/>
                </a:solidFill>
                <a:effectLst/>
              </a:rPr>
              <a:t>, and </a:t>
            </a:r>
            <a:r>
              <a:rPr lang="pl-PL" b="0" i="0" u="none" strike="noStrike" dirty="0" err="1">
                <a:solidFill>
                  <a:srgbClr val="D1D5DB"/>
                </a:solidFill>
                <a:effectLst/>
              </a:rPr>
              <a:t>increasing</a:t>
            </a:r>
            <a:r>
              <a:rPr lang="pl-PL" b="0" i="0" u="none" strike="noStrike" dirty="0">
                <a:solidFill>
                  <a:srgbClr val="D1D5DB"/>
                </a:solidFill>
                <a:effectLst/>
              </a:rPr>
              <a:t> </a:t>
            </a:r>
            <a:r>
              <a:rPr lang="pl-PL" b="0" i="0" u="none" strike="noStrike" dirty="0" err="1">
                <a:solidFill>
                  <a:srgbClr val="D1D5DB"/>
                </a:solidFill>
                <a:effectLst/>
              </a:rPr>
              <a:t>fat</a:t>
            </a:r>
            <a:r>
              <a:rPr lang="pl-PL" b="0" i="0" u="none" strike="noStrike" dirty="0">
                <a:solidFill>
                  <a:srgbClr val="D1D5DB"/>
                </a:solidFill>
                <a:effectLst/>
              </a:rPr>
              <a:t> </a:t>
            </a:r>
            <a:r>
              <a:rPr lang="pl-PL" b="0" i="0" u="none" strike="noStrike" dirty="0" err="1">
                <a:solidFill>
                  <a:srgbClr val="D1D5DB"/>
                </a:solidFill>
                <a:effectLst/>
              </a:rPr>
              <a:t>consumption</a:t>
            </a:r>
            <a:r>
              <a:rPr lang="pl-PL" b="0" i="0" u="none" strike="noStrike" dirty="0">
                <a:solidFill>
                  <a:srgbClr val="D1D5DB"/>
                </a:solidFill>
                <a:effectLst/>
              </a:rPr>
              <a:t>.</a:t>
            </a:r>
          </a:p>
          <a:p>
            <a:pPr algn="l">
              <a:buFont typeface="+mj-lt"/>
              <a:buAutoNum type="arabicPeriod"/>
            </a:pPr>
            <a:r>
              <a:rPr lang="pl-PL" b="1" i="0" u="none" strike="noStrike" dirty="0" err="1">
                <a:solidFill>
                  <a:srgbClr val="D1D5DB"/>
                </a:solidFill>
                <a:effectLst/>
              </a:rPr>
              <a:t>Keeping</a:t>
            </a:r>
            <a:r>
              <a:rPr lang="pl-PL" b="1" i="0" u="none" strike="noStrike" dirty="0">
                <a:solidFill>
                  <a:srgbClr val="D1D5DB"/>
                </a:solidFill>
                <a:effectLst/>
              </a:rPr>
              <a:t> a Diet and </a:t>
            </a:r>
            <a:r>
              <a:rPr lang="pl-PL" b="1" i="0" u="none" strike="noStrike" dirty="0" err="1">
                <a:solidFill>
                  <a:srgbClr val="D1D5DB"/>
                </a:solidFill>
                <a:effectLst/>
              </a:rPr>
              <a:t>Stool</a:t>
            </a:r>
            <a:r>
              <a:rPr lang="pl-PL" b="1" i="0" u="none" strike="noStrike" dirty="0">
                <a:solidFill>
                  <a:srgbClr val="D1D5DB"/>
                </a:solidFill>
                <a:effectLst/>
              </a:rPr>
              <a:t> </a:t>
            </a:r>
            <a:r>
              <a:rPr lang="pl-PL" b="1" i="0" u="none" strike="noStrike" dirty="0" err="1">
                <a:solidFill>
                  <a:srgbClr val="D1D5DB"/>
                </a:solidFill>
                <a:effectLst/>
              </a:rPr>
              <a:t>Diary</a:t>
            </a:r>
            <a:r>
              <a:rPr lang="pl-PL" b="1" i="0" u="none" strike="noStrike" dirty="0">
                <a:solidFill>
                  <a:srgbClr val="D1D5DB"/>
                </a:solidFill>
                <a:effectLst/>
              </a:rPr>
              <a:t>:</a:t>
            </a:r>
            <a:r>
              <a:rPr lang="pl-PL" b="0" i="0" u="none" strike="noStrike" dirty="0">
                <a:solidFill>
                  <a:srgbClr val="D1D5DB"/>
                </a:solidFill>
                <a:effectLst/>
              </a:rPr>
              <a:t> </a:t>
            </a:r>
            <a:r>
              <a:rPr lang="pl-PL" b="0" i="0" u="none" strike="noStrike" dirty="0" err="1">
                <a:solidFill>
                  <a:srgbClr val="D1D5DB"/>
                </a:solidFill>
                <a:effectLst/>
              </a:rPr>
              <a:t>Keeping</a:t>
            </a:r>
            <a:r>
              <a:rPr lang="pl-PL" b="0" i="0" u="none" strike="noStrike" dirty="0">
                <a:solidFill>
                  <a:srgbClr val="D1D5DB"/>
                </a:solidFill>
                <a:effectLst/>
              </a:rPr>
              <a:t> a </a:t>
            </a:r>
            <a:r>
              <a:rPr lang="pl-PL" b="0" i="0" u="none" strike="noStrike" dirty="0" err="1">
                <a:solidFill>
                  <a:srgbClr val="D1D5DB"/>
                </a:solidFill>
                <a:effectLst/>
              </a:rPr>
              <a:t>diary</a:t>
            </a:r>
            <a:r>
              <a:rPr lang="pl-PL" b="0" i="0" u="none" strike="noStrike" dirty="0">
                <a:solidFill>
                  <a:srgbClr val="D1D5DB"/>
                </a:solidFill>
                <a:effectLst/>
              </a:rPr>
              <a:t> of the </a:t>
            </a:r>
            <a:r>
              <a:rPr lang="pl-PL" b="0" i="0" u="none" strike="noStrike" dirty="0" err="1">
                <a:solidFill>
                  <a:srgbClr val="D1D5DB"/>
                </a:solidFill>
                <a:effectLst/>
              </a:rPr>
              <a:t>child's</a:t>
            </a:r>
            <a:r>
              <a:rPr lang="pl-PL" b="0" i="0" u="none" strike="noStrike" dirty="0">
                <a:solidFill>
                  <a:srgbClr val="D1D5DB"/>
                </a:solidFill>
                <a:effectLst/>
              </a:rPr>
              <a:t> diet and </a:t>
            </a:r>
            <a:r>
              <a:rPr lang="pl-PL" b="0" i="0" u="none" strike="noStrike" dirty="0" err="1">
                <a:solidFill>
                  <a:srgbClr val="D1D5DB"/>
                </a:solidFill>
                <a:effectLst/>
              </a:rPr>
              <a:t>bowel</a:t>
            </a:r>
            <a:r>
              <a:rPr lang="pl-PL" b="0" i="0" u="none" strike="noStrike" dirty="0">
                <a:solidFill>
                  <a:srgbClr val="D1D5DB"/>
                </a:solidFill>
                <a:effectLst/>
              </a:rPr>
              <a:t> </a:t>
            </a:r>
            <a:r>
              <a:rPr lang="pl-PL" b="0" i="0" u="none" strike="noStrike" dirty="0" err="1">
                <a:solidFill>
                  <a:srgbClr val="D1D5DB"/>
                </a:solidFill>
                <a:effectLst/>
              </a:rPr>
              <a:t>movements</a:t>
            </a:r>
            <a:r>
              <a:rPr lang="pl-PL" b="0" i="0" u="none" strike="noStrike" dirty="0">
                <a:solidFill>
                  <a:srgbClr val="D1D5DB"/>
                </a:solidFill>
                <a:effectLst/>
              </a:rPr>
              <a:t> </a:t>
            </a:r>
            <a:r>
              <a:rPr lang="pl-PL" b="0" i="0" u="none" strike="noStrike" dirty="0" err="1">
                <a:solidFill>
                  <a:srgbClr val="D1D5DB"/>
                </a:solidFill>
                <a:effectLst/>
              </a:rPr>
              <a:t>can</a:t>
            </a:r>
            <a:r>
              <a:rPr lang="pl-PL" b="0" i="0" u="none" strike="noStrike" dirty="0">
                <a:solidFill>
                  <a:srgbClr val="D1D5DB"/>
                </a:solidFill>
                <a:effectLst/>
              </a:rPr>
              <a:t> </a:t>
            </a:r>
            <a:r>
              <a:rPr lang="pl-PL" b="0" i="0" u="none" strike="noStrike" dirty="0" err="1">
                <a:solidFill>
                  <a:srgbClr val="D1D5DB"/>
                </a:solidFill>
                <a:effectLst/>
              </a:rPr>
              <a:t>help</a:t>
            </a:r>
            <a:r>
              <a:rPr lang="pl-PL" b="0" i="0" u="none" strike="noStrike" dirty="0">
                <a:solidFill>
                  <a:srgbClr val="D1D5DB"/>
                </a:solidFill>
                <a:effectLst/>
              </a:rPr>
              <a:t> </a:t>
            </a:r>
            <a:r>
              <a:rPr lang="pl-PL" b="0" i="0" u="none" strike="noStrike" dirty="0" err="1">
                <a:solidFill>
                  <a:srgbClr val="D1D5DB"/>
                </a:solidFill>
                <a:effectLst/>
              </a:rPr>
              <a:t>identify</a:t>
            </a:r>
            <a:r>
              <a:rPr lang="pl-PL" b="0" i="0" u="none" strike="noStrike" dirty="0">
                <a:solidFill>
                  <a:srgbClr val="D1D5DB"/>
                </a:solidFill>
                <a:effectLst/>
              </a:rPr>
              <a:t> </a:t>
            </a:r>
            <a:r>
              <a:rPr lang="pl-PL" b="0" i="0" u="none" strike="noStrike" dirty="0" err="1">
                <a:solidFill>
                  <a:srgbClr val="D1D5DB"/>
                </a:solidFill>
                <a:effectLst/>
              </a:rPr>
              <a:t>whether</a:t>
            </a:r>
            <a:r>
              <a:rPr lang="pl-PL" b="0" i="0" u="none" strike="noStrike" dirty="0">
                <a:solidFill>
                  <a:srgbClr val="D1D5DB"/>
                </a:solidFill>
                <a:effectLst/>
              </a:rPr>
              <a:t> </a:t>
            </a:r>
            <a:r>
              <a:rPr lang="pl-PL" b="0" i="0" u="none" strike="noStrike" dirty="0" err="1">
                <a:solidFill>
                  <a:srgbClr val="D1D5DB"/>
                </a:solidFill>
                <a:effectLst/>
              </a:rPr>
              <a:t>any</a:t>
            </a:r>
            <a:r>
              <a:rPr lang="pl-PL" b="0" i="0" u="none" strike="noStrike" dirty="0">
                <a:solidFill>
                  <a:srgbClr val="D1D5DB"/>
                </a:solidFill>
                <a:effectLst/>
              </a:rPr>
              <a:t> </a:t>
            </a:r>
            <a:r>
              <a:rPr lang="pl-PL" b="0" i="0" u="none" strike="noStrike" dirty="0" err="1">
                <a:solidFill>
                  <a:srgbClr val="D1D5DB"/>
                </a:solidFill>
                <a:effectLst/>
              </a:rPr>
              <a:t>specific</a:t>
            </a:r>
            <a:r>
              <a:rPr lang="pl-PL" b="0" i="0" u="none" strike="noStrike" dirty="0">
                <a:solidFill>
                  <a:srgbClr val="D1D5DB"/>
                </a:solidFill>
                <a:effectLst/>
              </a:rPr>
              <a:t> </a:t>
            </a:r>
            <a:r>
              <a:rPr lang="pl-PL" b="0" i="0" u="none" strike="noStrike" dirty="0" err="1">
                <a:solidFill>
                  <a:srgbClr val="D1D5DB"/>
                </a:solidFill>
                <a:effectLst/>
              </a:rPr>
              <a:t>foods</a:t>
            </a:r>
            <a:r>
              <a:rPr lang="pl-PL" b="0" i="0" u="none" strike="noStrike" dirty="0">
                <a:solidFill>
                  <a:srgbClr val="D1D5DB"/>
                </a:solidFill>
                <a:effectLst/>
              </a:rPr>
              <a:t> </a:t>
            </a:r>
            <a:r>
              <a:rPr lang="pl-PL" b="0" i="0" u="none" strike="noStrike" dirty="0" err="1">
                <a:solidFill>
                  <a:srgbClr val="D1D5DB"/>
                </a:solidFill>
                <a:effectLst/>
              </a:rPr>
              <a:t>are</a:t>
            </a:r>
            <a:r>
              <a:rPr lang="pl-PL" b="0" i="0" u="none" strike="noStrike" dirty="0">
                <a:solidFill>
                  <a:srgbClr val="D1D5DB"/>
                </a:solidFill>
                <a:effectLst/>
              </a:rPr>
              <a:t> </a:t>
            </a:r>
            <a:r>
              <a:rPr lang="pl-PL" b="0" i="0" u="none" strike="noStrike" dirty="0" err="1">
                <a:solidFill>
                  <a:srgbClr val="D1D5DB"/>
                </a:solidFill>
                <a:effectLst/>
              </a:rPr>
              <a:t>contributing</a:t>
            </a:r>
            <a:r>
              <a:rPr lang="pl-PL" b="0" i="0" u="none" strike="noStrike" dirty="0">
                <a:solidFill>
                  <a:srgbClr val="D1D5DB"/>
                </a:solidFill>
                <a:effectLst/>
              </a:rPr>
              <a:t> to </a:t>
            </a:r>
            <a:r>
              <a:rPr lang="pl-PL" b="0" i="0" u="none" strike="noStrike" dirty="0" err="1">
                <a:solidFill>
                  <a:srgbClr val="D1D5DB"/>
                </a:solidFill>
                <a:effectLst/>
              </a:rPr>
              <a:t>loose</a:t>
            </a:r>
            <a:r>
              <a:rPr lang="pl-PL" b="0" i="0" u="none" strike="noStrike" dirty="0">
                <a:solidFill>
                  <a:srgbClr val="D1D5DB"/>
                </a:solidFill>
                <a:effectLst/>
              </a:rPr>
              <a:t> </a:t>
            </a:r>
            <a:r>
              <a:rPr lang="pl-PL" b="0" i="0" u="none" strike="noStrike" dirty="0" err="1">
                <a:solidFill>
                  <a:srgbClr val="D1D5DB"/>
                </a:solidFill>
                <a:effectLst/>
              </a:rPr>
              <a:t>stools</a:t>
            </a:r>
            <a:r>
              <a:rPr lang="pl-PL" b="0" i="0" u="none" strike="noStrike" dirty="0">
                <a:solidFill>
                  <a:srgbClr val="D1D5DB"/>
                </a:solidFill>
                <a:effectLst/>
              </a:rPr>
              <a:t>.</a:t>
            </a:r>
          </a:p>
          <a:p>
            <a:endParaRPr lang="pl-PL" dirty="0"/>
          </a:p>
        </p:txBody>
      </p:sp>
    </p:spTree>
    <p:extLst>
      <p:ext uri="{BB962C8B-B14F-4D97-AF65-F5344CB8AC3E}">
        <p14:creationId xmlns:p14="http://schemas.microsoft.com/office/powerpoint/2010/main" val="370842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91EA562-C8A6-3F9C-AC75-B6AC3B92F742}"/>
              </a:ext>
            </a:extLst>
          </p:cNvPr>
          <p:cNvSpPr>
            <a:spLocks noGrp="1"/>
          </p:cNvSpPr>
          <p:nvPr>
            <p:ph type="title"/>
          </p:nvPr>
        </p:nvSpPr>
        <p:spPr>
          <a:xfrm>
            <a:off x="1969803" y="808056"/>
            <a:ext cx="8608037" cy="1077229"/>
          </a:xfrm>
        </p:spPr>
        <p:txBody>
          <a:bodyPr>
            <a:normAutofit/>
          </a:bodyPr>
          <a:lstStyle/>
          <a:p>
            <a:r>
              <a:rPr lang="pl-PL" sz="3600" b="0" i="0" u="none" strike="noStrike" dirty="0" err="1">
                <a:solidFill>
                  <a:srgbClr val="D1D5DB"/>
                </a:solidFill>
                <a:effectLst/>
              </a:rPr>
              <a:t>Dyschezia</a:t>
            </a:r>
            <a:r>
              <a:rPr lang="pl-PL" sz="3600" b="0" i="0" u="none" strike="noStrike" dirty="0">
                <a:solidFill>
                  <a:srgbClr val="D1D5DB"/>
                </a:solidFill>
                <a:effectLst/>
              </a:rPr>
              <a:t> in </a:t>
            </a:r>
            <a:r>
              <a:rPr lang="pl-PL" sz="3600" b="0" i="0" u="none" strike="noStrike" dirty="0" err="1">
                <a:solidFill>
                  <a:srgbClr val="D1D5DB"/>
                </a:solidFill>
                <a:effectLst/>
              </a:rPr>
              <a:t>Infants</a:t>
            </a:r>
            <a:endParaRPr lang="pl-PL" sz="3600" dirty="0"/>
          </a:p>
        </p:txBody>
      </p:sp>
      <p:sp>
        <p:nvSpPr>
          <p:cNvPr id="3" name="Symbol zastępczy zawartości 2">
            <a:extLst>
              <a:ext uri="{FF2B5EF4-FFF2-40B4-BE49-F238E27FC236}">
                <a16:creationId xmlns:a16="http://schemas.microsoft.com/office/drawing/2014/main" id="{DD5B851D-ED42-418C-98AF-E3D89F4E2E7F}"/>
              </a:ext>
            </a:extLst>
          </p:cNvPr>
          <p:cNvSpPr>
            <a:spLocks noGrp="1"/>
          </p:cNvSpPr>
          <p:nvPr>
            <p:ph idx="1"/>
          </p:nvPr>
        </p:nvSpPr>
        <p:spPr>
          <a:xfrm>
            <a:off x="1051120" y="2052116"/>
            <a:ext cx="5044879" cy="4608176"/>
          </a:xfrm>
        </p:spPr>
        <p:txBody>
          <a:bodyPr>
            <a:normAutofit lnSpcReduction="10000"/>
          </a:bodyPr>
          <a:lstStyle/>
          <a:p>
            <a:pPr algn="l"/>
            <a:r>
              <a:rPr lang="pl-PL" b="0" i="0" u="none" strike="noStrike" dirty="0">
                <a:solidFill>
                  <a:srgbClr val="D1D5DB"/>
                </a:solidFill>
                <a:effectLst/>
              </a:rPr>
              <a:t>In </a:t>
            </a:r>
            <a:r>
              <a:rPr lang="pl-PL" b="0" i="0" u="none" strike="noStrike" dirty="0" err="1">
                <a:solidFill>
                  <a:srgbClr val="D1D5DB"/>
                </a:solidFill>
                <a:effectLst/>
              </a:rPr>
              <a:t>children</a:t>
            </a:r>
            <a:r>
              <a:rPr lang="pl-PL" b="0" i="0" u="none" strike="noStrike" dirty="0">
                <a:solidFill>
                  <a:srgbClr val="D1D5DB"/>
                </a:solidFill>
                <a:effectLst/>
              </a:rPr>
              <a:t> with </a:t>
            </a:r>
            <a:r>
              <a:rPr lang="pl-PL" b="0" i="0" u="none" strike="noStrike" dirty="0" err="1">
                <a:solidFill>
                  <a:srgbClr val="D1D5DB"/>
                </a:solidFill>
                <a:effectLst/>
              </a:rPr>
              <a:t>dyschezia</a:t>
            </a:r>
            <a:r>
              <a:rPr lang="pl-PL" b="0" i="0" u="none" strike="noStrike" dirty="0">
                <a:solidFill>
                  <a:srgbClr val="D1D5DB"/>
                </a:solidFill>
                <a:effectLst/>
              </a:rPr>
              <a:t>, </a:t>
            </a:r>
            <a:r>
              <a:rPr lang="pl-PL" b="0" i="0" u="none" strike="noStrike" dirty="0" err="1">
                <a:solidFill>
                  <a:srgbClr val="D1D5DB"/>
                </a:solidFill>
                <a:effectLst/>
              </a:rPr>
              <a:t>you</a:t>
            </a:r>
            <a:r>
              <a:rPr lang="pl-PL" b="0" i="0" u="none" strike="noStrike" dirty="0">
                <a:solidFill>
                  <a:srgbClr val="D1D5DB"/>
                </a:solidFill>
                <a:effectLst/>
              </a:rPr>
              <a:t> </a:t>
            </a:r>
            <a:r>
              <a:rPr lang="pl-PL" b="0" i="0" u="none" strike="noStrike" dirty="0" err="1">
                <a:solidFill>
                  <a:srgbClr val="D1D5DB"/>
                </a:solidFill>
                <a:effectLst/>
              </a:rPr>
              <a:t>observe</a:t>
            </a:r>
            <a:r>
              <a:rPr lang="pl-PL" b="0" i="0" u="none" strike="noStrike" dirty="0">
                <a:solidFill>
                  <a:srgbClr val="D1D5DB"/>
                </a:solidFill>
                <a:effectLst/>
              </a:rPr>
              <a:t> </a:t>
            </a:r>
            <a:r>
              <a:rPr lang="pl-PL" b="0" i="0" u="none" strike="noStrike" dirty="0" err="1">
                <a:solidFill>
                  <a:srgbClr val="D1D5DB"/>
                </a:solidFill>
                <a:effectLst/>
              </a:rPr>
              <a:t>efforts</a:t>
            </a:r>
            <a:r>
              <a:rPr lang="pl-PL" b="0" i="0" u="none" strike="noStrike" dirty="0">
                <a:solidFill>
                  <a:srgbClr val="D1D5DB"/>
                </a:solidFill>
                <a:effectLst/>
              </a:rPr>
              <a:t>, </a:t>
            </a:r>
            <a:r>
              <a:rPr lang="pl-PL" b="0" i="0" u="none" strike="noStrike" dirty="0" err="1">
                <a:solidFill>
                  <a:srgbClr val="D1D5DB"/>
                </a:solidFill>
                <a:effectLst/>
              </a:rPr>
              <a:t>crying</a:t>
            </a:r>
            <a:r>
              <a:rPr lang="pl-PL" b="0" i="0" u="none" strike="noStrike" dirty="0">
                <a:solidFill>
                  <a:srgbClr val="D1D5DB"/>
                </a:solidFill>
                <a:effectLst/>
              </a:rPr>
              <a:t>, and </a:t>
            </a:r>
            <a:r>
              <a:rPr lang="pl-PL" b="0" i="0" u="none" strike="noStrike" dirty="0" err="1">
                <a:solidFill>
                  <a:srgbClr val="D1D5DB"/>
                </a:solidFill>
                <a:effectLst/>
              </a:rPr>
              <a:t>facial</a:t>
            </a:r>
            <a:r>
              <a:rPr lang="pl-PL" b="0" i="0" u="none" strike="noStrike" dirty="0">
                <a:solidFill>
                  <a:srgbClr val="D1D5DB"/>
                </a:solidFill>
                <a:effectLst/>
              </a:rPr>
              <a:t> </a:t>
            </a:r>
            <a:r>
              <a:rPr lang="pl-PL" b="0" i="0" u="none" strike="noStrike" dirty="0" err="1">
                <a:solidFill>
                  <a:srgbClr val="D1D5DB"/>
                </a:solidFill>
                <a:effectLst/>
              </a:rPr>
              <a:t>redness</a:t>
            </a:r>
            <a:r>
              <a:rPr lang="pl-PL" b="0" i="0" u="none" strike="noStrike" dirty="0">
                <a:solidFill>
                  <a:srgbClr val="D1D5DB"/>
                </a:solidFill>
                <a:effectLst/>
              </a:rPr>
              <a:t> </a:t>
            </a:r>
            <a:r>
              <a:rPr lang="pl-PL" b="0" i="0" u="none" strike="noStrike" dirty="0" err="1">
                <a:solidFill>
                  <a:srgbClr val="D1D5DB"/>
                </a:solidFill>
                <a:effectLst/>
              </a:rPr>
              <a:t>when</a:t>
            </a:r>
            <a:r>
              <a:rPr lang="pl-PL" b="0" i="0" u="none" strike="noStrike" dirty="0">
                <a:solidFill>
                  <a:srgbClr val="D1D5DB"/>
                </a:solidFill>
                <a:effectLst/>
              </a:rPr>
              <a:t> </a:t>
            </a:r>
            <a:r>
              <a:rPr lang="pl-PL" b="0" i="0" u="none" strike="noStrike" dirty="0" err="1">
                <a:solidFill>
                  <a:srgbClr val="D1D5DB"/>
                </a:solidFill>
                <a:effectLst/>
              </a:rPr>
              <a:t>attempting</a:t>
            </a:r>
            <a:r>
              <a:rPr lang="pl-PL" b="0" i="0" u="none" strike="noStrike" dirty="0">
                <a:solidFill>
                  <a:srgbClr val="D1D5DB"/>
                </a:solidFill>
                <a:effectLst/>
              </a:rPr>
              <a:t> to </a:t>
            </a:r>
            <a:r>
              <a:rPr lang="pl-PL" b="0" i="0" u="none" strike="noStrike" dirty="0" err="1">
                <a:solidFill>
                  <a:srgbClr val="D1D5DB"/>
                </a:solidFill>
                <a:effectLst/>
              </a:rPr>
              <a:t>have</a:t>
            </a:r>
            <a:r>
              <a:rPr lang="pl-PL" b="0" i="0" u="none" strike="noStrike" dirty="0">
                <a:solidFill>
                  <a:srgbClr val="D1D5DB"/>
                </a:solidFill>
                <a:effectLst/>
              </a:rPr>
              <a:t> a </a:t>
            </a:r>
            <a:r>
              <a:rPr lang="pl-PL" b="0" i="0" u="none" strike="noStrike" dirty="0" err="1">
                <a:solidFill>
                  <a:srgbClr val="D1D5DB"/>
                </a:solidFill>
                <a:effectLst/>
              </a:rPr>
              <a:t>bowel</a:t>
            </a:r>
            <a:r>
              <a:rPr lang="pl-PL" b="0" i="0" u="none" strike="noStrike" dirty="0">
                <a:solidFill>
                  <a:srgbClr val="D1D5DB"/>
                </a:solidFill>
                <a:effectLst/>
              </a:rPr>
              <a:t> </a:t>
            </a:r>
            <a:r>
              <a:rPr lang="pl-PL" b="0" i="0" u="none" strike="noStrike" dirty="0" err="1">
                <a:solidFill>
                  <a:srgbClr val="D1D5DB"/>
                </a:solidFill>
                <a:effectLst/>
              </a:rPr>
              <a:t>movement</a:t>
            </a:r>
            <a:r>
              <a:rPr lang="pl-PL" b="0" i="0" u="none" strike="noStrike" dirty="0">
                <a:solidFill>
                  <a:srgbClr val="D1D5DB"/>
                </a:solidFill>
                <a:effectLst/>
              </a:rPr>
              <a:t>.</a:t>
            </a:r>
          </a:p>
          <a:p>
            <a:pPr algn="l"/>
            <a:r>
              <a:rPr lang="pl-PL" b="0" i="0" u="none" strike="noStrike" dirty="0" err="1">
                <a:solidFill>
                  <a:srgbClr val="D1D5DB"/>
                </a:solidFill>
                <a:effectLst/>
              </a:rPr>
              <a:t>Symptoms</a:t>
            </a:r>
            <a:r>
              <a:rPr lang="pl-PL" b="0" i="0" u="none" strike="noStrike" dirty="0">
                <a:solidFill>
                  <a:srgbClr val="D1D5DB"/>
                </a:solidFill>
                <a:effectLst/>
              </a:rPr>
              <a:t> </a:t>
            </a:r>
            <a:r>
              <a:rPr lang="pl-PL" b="0" i="0" u="none" strike="noStrike" dirty="0" err="1">
                <a:solidFill>
                  <a:srgbClr val="D1D5DB"/>
                </a:solidFill>
                <a:effectLst/>
              </a:rPr>
              <a:t>persist</a:t>
            </a:r>
            <a:r>
              <a:rPr lang="pl-PL" b="0" i="0" u="none" strike="noStrike" dirty="0">
                <a:solidFill>
                  <a:srgbClr val="D1D5DB"/>
                </a:solidFill>
                <a:effectLst/>
              </a:rPr>
              <a:t> for 10-20 </a:t>
            </a:r>
            <a:r>
              <a:rPr lang="pl-PL" b="0" i="0" u="none" strike="noStrike" dirty="0" err="1">
                <a:solidFill>
                  <a:srgbClr val="D1D5DB"/>
                </a:solidFill>
                <a:effectLst/>
              </a:rPr>
              <a:t>minutes</a:t>
            </a:r>
            <a:r>
              <a:rPr lang="pl-PL" b="0" i="0" u="none" strike="noStrike" dirty="0">
                <a:solidFill>
                  <a:srgbClr val="D1D5DB"/>
                </a:solidFill>
                <a:effectLst/>
              </a:rPr>
              <a:t> </a:t>
            </a:r>
            <a:r>
              <a:rPr lang="pl-PL" b="0" i="0" u="none" strike="noStrike" dirty="0" err="1">
                <a:solidFill>
                  <a:srgbClr val="D1D5DB"/>
                </a:solidFill>
                <a:effectLst/>
              </a:rPr>
              <a:t>until</a:t>
            </a:r>
            <a:r>
              <a:rPr lang="pl-PL" b="0" i="0" u="none" strike="noStrike" dirty="0">
                <a:solidFill>
                  <a:srgbClr val="D1D5DB"/>
                </a:solidFill>
                <a:effectLst/>
              </a:rPr>
              <a:t> the </a:t>
            </a:r>
            <a:r>
              <a:rPr lang="pl-PL" b="0" i="0" u="none" strike="noStrike" dirty="0" err="1">
                <a:solidFill>
                  <a:srgbClr val="D1D5DB"/>
                </a:solidFill>
                <a:effectLst/>
              </a:rPr>
              <a:t>child</a:t>
            </a:r>
            <a:r>
              <a:rPr lang="pl-PL" b="0" i="0" u="none" strike="noStrike" dirty="0">
                <a:solidFill>
                  <a:srgbClr val="D1D5DB"/>
                </a:solidFill>
                <a:effectLst/>
              </a:rPr>
              <a:t> </a:t>
            </a:r>
            <a:r>
              <a:rPr lang="pl-PL" b="0" i="0" u="none" strike="noStrike" dirty="0" err="1">
                <a:solidFill>
                  <a:srgbClr val="D1D5DB"/>
                </a:solidFill>
                <a:effectLst/>
              </a:rPr>
              <a:t>passes</a:t>
            </a:r>
            <a:r>
              <a:rPr lang="pl-PL" b="0" i="0" u="none" strike="noStrike" dirty="0">
                <a:solidFill>
                  <a:srgbClr val="D1D5DB"/>
                </a:solidFill>
                <a:effectLst/>
              </a:rPr>
              <a:t> a </a:t>
            </a:r>
            <a:r>
              <a:rPr lang="pl-PL" b="0" i="0" u="none" strike="noStrike" dirty="0" err="1">
                <a:solidFill>
                  <a:srgbClr val="D1D5DB"/>
                </a:solidFill>
                <a:effectLst/>
              </a:rPr>
              <a:t>soft</a:t>
            </a:r>
            <a:r>
              <a:rPr lang="pl-PL" b="0" i="0" u="none" strike="noStrike" dirty="0">
                <a:solidFill>
                  <a:srgbClr val="D1D5DB"/>
                </a:solidFill>
                <a:effectLst/>
              </a:rPr>
              <a:t> </a:t>
            </a:r>
            <a:r>
              <a:rPr lang="pl-PL" b="0" i="0" u="none" strike="noStrike" dirty="0" err="1">
                <a:solidFill>
                  <a:srgbClr val="D1D5DB"/>
                </a:solidFill>
                <a:effectLst/>
              </a:rPr>
              <a:t>or</a:t>
            </a:r>
            <a:r>
              <a:rPr lang="pl-PL" b="0" i="0" u="none" strike="noStrike" dirty="0">
                <a:solidFill>
                  <a:srgbClr val="D1D5DB"/>
                </a:solidFill>
                <a:effectLst/>
              </a:rPr>
              <a:t> </a:t>
            </a:r>
            <a:r>
              <a:rPr lang="pl-PL" b="0" i="0" u="none" strike="noStrike" dirty="0" err="1">
                <a:solidFill>
                  <a:srgbClr val="D1D5DB"/>
                </a:solidFill>
                <a:effectLst/>
              </a:rPr>
              <a:t>liquid</a:t>
            </a:r>
            <a:r>
              <a:rPr lang="pl-PL" b="0" i="0" u="none" strike="noStrike" dirty="0">
                <a:solidFill>
                  <a:srgbClr val="D1D5DB"/>
                </a:solidFill>
                <a:effectLst/>
              </a:rPr>
              <a:t> </a:t>
            </a:r>
            <a:r>
              <a:rPr lang="pl-PL" b="0" i="0" u="none" strike="noStrike" dirty="0" err="1">
                <a:solidFill>
                  <a:srgbClr val="D1D5DB"/>
                </a:solidFill>
                <a:effectLst/>
              </a:rPr>
              <a:t>stool</a:t>
            </a:r>
            <a:r>
              <a:rPr lang="pl-PL" b="0" i="0" u="none" strike="noStrike" dirty="0">
                <a:solidFill>
                  <a:srgbClr val="D1D5DB"/>
                </a:solidFill>
                <a:effectLst/>
              </a:rPr>
              <a:t>.</a:t>
            </a:r>
          </a:p>
          <a:p>
            <a:pPr algn="l"/>
            <a:r>
              <a:rPr lang="pl-PL" b="0" i="0" u="none" strike="noStrike" dirty="0" err="1">
                <a:solidFill>
                  <a:srgbClr val="D1D5DB"/>
                </a:solidFill>
                <a:effectLst/>
              </a:rPr>
              <a:t>Children</a:t>
            </a:r>
            <a:r>
              <a:rPr lang="pl-PL" b="0" i="0" u="none" strike="noStrike" dirty="0">
                <a:solidFill>
                  <a:srgbClr val="D1D5DB"/>
                </a:solidFill>
                <a:effectLst/>
              </a:rPr>
              <a:t> with </a:t>
            </a:r>
            <a:r>
              <a:rPr lang="pl-PL" b="0" i="0" u="none" strike="noStrike" dirty="0" err="1">
                <a:solidFill>
                  <a:srgbClr val="D1D5DB"/>
                </a:solidFill>
                <a:effectLst/>
              </a:rPr>
              <a:t>this</a:t>
            </a:r>
            <a:r>
              <a:rPr lang="pl-PL" b="0" i="0" u="none" strike="noStrike" dirty="0">
                <a:solidFill>
                  <a:srgbClr val="D1D5DB"/>
                </a:solidFill>
                <a:effectLst/>
              </a:rPr>
              <a:t> </a:t>
            </a:r>
            <a:r>
              <a:rPr lang="pl-PL" b="0" i="0" u="none" strike="noStrike" dirty="0" err="1">
                <a:solidFill>
                  <a:srgbClr val="D1D5DB"/>
                </a:solidFill>
                <a:effectLst/>
              </a:rPr>
              <a:t>disorder</a:t>
            </a:r>
            <a:r>
              <a:rPr lang="pl-PL" b="0" i="0" u="none" strike="noStrike" dirty="0">
                <a:solidFill>
                  <a:srgbClr val="D1D5DB"/>
                </a:solidFill>
                <a:effectLst/>
              </a:rPr>
              <a:t> </a:t>
            </a:r>
            <a:r>
              <a:rPr lang="pl-PL" b="0" i="0" u="none" strike="noStrike" dirty="0" err="1">
                <a:solidFill>
                  <a:srgbClr val="D1D5DB"/>
                </a:solidFill>
                <a:effectLst/>
              </a:rPr>
              <a:t>have</a:t>
            </a:r>
            <a:r>
              <a:rPr lang="pl-PL" b="0" i="0" u="none" strike="noStrike" dirty="0">
                <a:solidFill>
                  <a:srgbClr val="D1D5DB"/>
                </a:solidFill>
                <a:effectLst/>
              </a:rPr>
              <a:t> </a:t>
            </a:r>
            <a:r>
              <a:rPr lang="pl-PL" b="0" i="0" u="none" strike="noStrike" dirty="0" err="1">
                <a:solidFill>
                  <a:srgbClr val="D1D5DB"/>
                </a:solidFill>
                <a:effectLst/>
              </a:rPr>
              <a:t>multiple</a:t>
            </a:r>
            <a:r>
              <a:rPr lang="pl-PL" b="0" i="0" u="none" strike="noStrike" dirty="0">
                <a:solidFill>
                  <a:srgbClr val="D1D5DB"/>
                </a:solidFill>
                <a:effectLst/>
              </a:rPr>
              <a:t> </a:t>
            </a:r>
            <a:r>
              <a:rPr lang="pl-PL" b="0" i="0" u="none" strike="noStrike" dirty="0" err="1">
                <a:solidFill>
                  <a:srgbClr val="D1D5DB"/>
                </a:solidFill>
                <a:effectLst/>
              </a:rPr>
              <a:t>bowel</a:t>
            </a:r>
            <a:r>
              <a:rPr lang="pl-PL" b="0" i="0" u="none" strike="noStrike" dirty="0">
                <a:solidFill>
                  <a:srgbClr val="D1D5DB"/>
                </a:solidFill>
                <a:effectLst/>
              </a:rPr>
              <a:t> </a:t>
            </a:r>
            <a:r>
              <a:rPr lang="pl-PL" b="0" i="0" u="none" strike="noStrike" dirty="0" err="1">
                <a:solidFill>
                  <a:srgbClr val="D1D5DB"/>
                </a:solidFill>
                <a:effectLst/>
              </a:rPr>
              <a:t>movements</a:t>
            </a:r>
            <a:r>
              <a:rPr lang="pl-PL" b="0" i="0" u="none" strike="noStrike" dirty="0">
                <a:solidFill>
                  <a:srgbClr val="D1D5DB"/>
                </a:solidFill>
                <a:effectLst/>
              </a:rPr>
              <a:t> a </a:t>
            </a:r>
            <a:r>
              <a:rPr lang="pl-PL" b="0" i="0" u="none" strike="noStrike" dirty="0" err="1">
                <a:solidFill>
                  <a:srgbClr val="D1D5DB"/>
                </a:solidFill>
                <a:effectLst/>
              </a:rPr>
              <a:t>day</a:t>
            </a:r>
            <a:r>
              <a:rPr lang="pl-PL" b="0" i="0" u="none" strike="noStrike" dirty="0">
                <a:solidFill>
                  <a:srgbClr val="D1D5DB"/>
                </a:solidFill>
                <a:effectLst/>
              </a:rPr>
              <a:t>.</a:t>
            </a:r>
          </a:p>
          <a:p>
            <a:pPr algn="l"/>
            <a:r>
              <a:rPr lang="pl-PL" b="0" i="0" u="none" strike="noStrike" dirty="0" err="1">
                <a:solidFill>
                  <a:srgbClr val="D1D5DB"/>
                </a:solidFill>
                <a:effectLst/>
              </a:rPr>
              <a:t>These</a:t>
            </a:r>
            <a:r>
              <a:rPr lang="pl-PL" b="0" i="0" u="none" strike="noStrike" dirty="0">
                <a:solidFill>
                  <a:srgbClr val="D1D5DB"/>
                </a:solidFill>
                <a:effectLst/>
              </a:rPr>
              <a:t> </a:t>
            </a:r>
            <a:r>
              <a:rPr lang="pl-PL" b="0" i="0" u="none" strike="noStrike" dirty="0" err="1">
                <a:solidFill>
                  <a:srgbClr val="D1D5DB"/>
                </a:solidFill>
                <a:effectLst/>
              </a:rPr>
              <a:t>symptoms</a:t>
            </a:r>
            <a:r>
              <a:rPr lang="pl-PL" b="0" i="0" u="none" strike="noStrike" dirty="0">
                <a:solidFill>
                  <a:srgbClr val="D1D5DB"/>
                </a:solidFill>
                <a:effectLst/>
              </a:rPr>
              <a:t> </a:t>
            </a:r>
            <a:r>
              <a:rPr lang="pl-PL" b="0" i="0" u="none" strike="noStrike" dirty="0" err="1">
                <a:solidFill>
                  <a:srgbClr val="D1D5DB"/>
                </a:solidFill>
                <a:effectLst/>
              </a:rPr>
              <a:t>occur</a:t>
            </a:r>
            <a:r>
              <a:rPr lang="pl-PL" b="0" i="0" u="none" strike="noStrike" dirty="0">
                <a:solidFill>
                  <a:srgbClr val="D1D5DB"/>
                </a:solidFill>
                <a:effectLst/>
              </a:rPr>
              <a:t> in </a:t>
            </a:r>
            <a:r>
              <a:rPr lang="pl-PL" b="0" i="0" u="none" strike="noStrike" dirty="0" err="1">
                <a:solidFill>
                  <a:srgbClr val="D1D5DB"/>
                </a:solidFill>
                <a:effectLst/>
              </a:rPr>
              <a:t>infants</a:t>
            </a:r>
            <a:r>
              <a:rPr lang="pl-PL" b="0" i="0" u="none" strike="noStrike" dirty="0">
                <a:solidFill>
                  <a:srgbClr val="D1D5DB"/>
                </a:solidFill>
                <a:effectLst/>
              </a:rPr>
              <a:t> </a:t>
            </a:r>
            <a:r>
              <a:rPr lang="pl-PL" b="0" i="0" u="none" strike="noStrike" dirty="0" err="1">
                <a:solidFill>
                  <a:srgbClr val="D1D5DB"/>
                </a:solidFill>
                <a:effectLst/>
              </a:rPr>
              <a:t>during</a:t>
            </a:r>
            <a:r>
              <a:rPr lang="pl-PL" b="0" i="0" u="none" strike="noStrike" dirty="0">
                <a:solidFill>
                  <a:srgbClr val="D1D5DB"/>
                </a:solidFill>
                <a:effectLst/>
              </a:rPr>
              <a:t> the </a:t>
            </a:r>
            <a:r>
              <a:rPr lang="pl-PL" b="0" i="0" u="none" strike="noStrike" dirty="0" err="1">
                <a:solidFill>
                  <a:srgbClr val="D1D5DB"/>
                </a:solidFill>
                <a:effectLst/>
              </a:rPr>
              <a:t>first</a:t>
            </a:r>
            <a:r>
              <a:rPr lang="pl-PL" b="0" i="0" u="none" strike="noStrike" dirty="0">
                <a:solidFill>
                  <a:srgbClr val="D1D5DB"/>
                </a:solidFill>
                <a:effectLst/>
              </a:rPr>
              <a:t> </a:t>
            </a:r>
            <a:r>
              <a:rPr lang="pl-PL" b="0" i="0" u="none" strike="noStrike" dirty="0" err="1">
                <a:solidFill>
                  <a:srgbClr val="D1D5DB"/>
                </a:solidFill>
                <a:effectLst/>
              </a:rPr>
              <a:t>months</a:t>
            </a:r>
            <a:r>
              <a:rPr lang="pl-PL" b="0" i="0" u="none" strike="noStrike" dirty="0">
                <a:solidFill>
                  <a:srgbClr val="D1D5DB"/>
                </a:solidFill>
                <a:effectLst/>
              </a:rPr>
              <a:t> of life and </a:t>
            </a:r>
            <a:r>
              <a:rPr lang="pl-PL" b="0" i="0" u="none" strike="noStrike" dirty="0" err="1">
                <a:solidFill>
                  <a:srgbClr val="D1D5DB"/>
                </a:solidFill>
                <a:effectLst/>
              </a:rPr>
              <a:t>typically</a:t>
            </a:r>
            <a:r>
              <a:rPr lang="pl-PL" b="0" i="0" u="none" strike="noStrike" dirty="0">
                <a:solidFill>
                  <a:srgbClr val="D1D5DB"/>
                </a:solidFill>
                <a:effectLst/>
              </a:rPr>
              <a:t> </a:t>
            </a:r>
            <a:r>
              <a:rPr lang="pl-PL" b="0" i="0" u="none" strike="noStrike" dirty="0" err="1">
                <a:solidFill>
                  <a:srgbClr val="D1D5DB"/>
                </a:solidFill>
                <a:effectLst/>
              </a:rPr>
              <a:t>resolve</a:t>
            </a:r>
            <a:r>
              <a:rPr lang="pl-PL" b="0" i="0" u="none" strike="noStrike" dirty="0">
                <a:solidFill>
                  <a:srgbClr val="D1D5DB"/>
                </a:solidFill>
                <a:effectLst/>
              </a:rPr>
              <a:t> on </a:t>
            </a:r>
            <a:r>
              <a:rPr lang="pl-PL" b="0" i="0" u="none" strike="noStrike" dirty="0" err="1">
                <a:solidFill>
                  <a:srgbClr val="D1D5DB"/>
                </a:solidFill>
                <a:effectLst/>
              </a:rPr>
              <a:t>their</a:t>
            </a:r>
            <a:r>
              <a:rPr lang="pl-PL" b="0" i="0" u="none" strike="noStrike" dirty="0">
                <a:solidFill>
                  <a:srgbClr val="D1D5DB"/>
                </a:solidFill>
                <a:effectLst/>
              </a:rPr>
              <a:t> </a:t>
            </a:r>
            <a:r>
              <a:rPr lang="pl-PL" b="0" i="0" u="none" strike="noStrike" dirty="0" err="1">
                <a:solidFill>
                  <a:srgbClr val="D1D5DB"/>
                </a:solidFill>
                <a:effectLst/>
              </a:rPr>
              <a:t>own</a:t>
            </a:r>
            <a:r>
              <a:rPr lang="pl-PL" b="0" i="0" u="none" strike="noStrike" dirty="0">
                <a:solidFill>
                  <a:srgbClr val="D1D5DB"/>
                </a:solidFill>
                <a:effectLst/>
              </a:rPr>
              <a:t> </a:t>
            </a:r>
            <a:r>
              <a:rPr lang="pl-PL" b="0" i="0" u="none" strike="noStrike" dirty="0" err="1">
                <a:solidFill>
                  <a:srgbClr val="D1D5DB"/>
                </a:solidFill>
                <a:effectLst/>
              </a:rPr>
              <a:t>after</a:t>
            </a:r>
            <a:r>
              <a:rPr lang="pl-PL" b="0" i="0" u="none" strike="noStrike" dirty="0">
                <a:solidFill>
                  <a:srgbClr val="D1D5DB"/>
                </a:solidFill>
                <a:effectLst/>
              </a:rPr>
              <a:t> a </a:t>
            </a:r>
            <a:r>
              <a:rPr lang="pl-PL" b="0" i="0" u="none" strike="noStrike" dirty="0" err="1">
                <a:solidFill>
                  <a:srgbClr val="D1D5DB"/>
                </a:solidFill>
                <a:effectLst/>
              </a:rPr>
              <a:t>few</a:t>
            </a:r>
            <a:r>
              <a:rPr lang="pl-PL" b="0" i="0" u="none" strike="noStrike" dirty="0">
                <a:solidFill>
                  <a:srgbClr val="D1D5DB"/>
                </a:solidFill>
                <a:effectLst/>
              </a:rPr>
              <a:t> </a:t>
            </a:r>
            <a:r>
              <a:rPr lang="pl-PL" b="0" i="0" u="none" strike="noStrike" dirty="0" err="1">
                <a:solidFill>
                  <a:srgbClr val="D1D5DB"/>
                </a:solidFill>
                <a:effectLst/>
              </a:rPr>
              <a:t>weeks</a:t>
            </a:r>
            <a:r>
              <a:rPr lang="pl-PL" b="0" i="0" u="none" strike="noStrike" dirty="0">
                <a:solidFill>
                  <a:srgbClr val="D1D5DB"/>
                </a:solidFill>
                <a:effectLst/>
              </a:rPr>
              <a:t>.</a:t>
            </a:r>
          </a:p>
          <a:p>
            <a:pPr>
              <a:lnSpc>
                <a:spcPct val="110000"/>
              </a:lnSpc>
            </a:pPr>
            <a:endParaRPr lang="pl-PL" sz="1500" dirty="0"/>
          </a:p>
        </p:txBody>
      </p:sp>
      <p:sp>
        <p:nvSpPr>
          <p:cNvPr id="21" name="Rectangle 20">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049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C13F5A-8DB9-BD94-AB5F-AF3D5CAC9B4B}"/>
              </a:ext>
            </a:extLst>
          </p:cNvPr>
          <p:cNvSpPr>
            <a:spLocks noGrp="1"/>
          </p:cNvSpPr>
          <p:nvPr>
            <p:ph type="title"/>
          </p:nvPr>
        </p:nvSpPr>
        <p:spPr/>
        <p:txBody>
          <a:bodyPr>
            <a:normAutofit/>
          </a:bodyPr>
          <a:lstStyle/>
          <a:p>
            <a:r>
              <a:rPr lang="pl-PL" sz="3600" b="0" i="0" u="none" strike="noStrike" dirty="0" err="1">
                <a:solidFill>
                  <a:srgbClr val="D1D5DB"/>
                </a:solidFill>
                <a:effectLst/>
              </a:rPr>
              <a:t>Dyschezia</a:t>
            </a:r>
            <a:r>
              <a:rPr lang="pl-PL" sz="3600" b="0" i="0" u="none" strike="noStrike" dirty="0">
                <a:solidFill>
                  <a:srgbClr val="D1D5DB"/>
                </a:solidFill>
                <a:effectLst/>
              </a:rPr>
              <a:t> in </a:t>
            </a:r>
            <a:r>
              <a:rPr lang="pl-PL" sz="3600" b="0" i="0" u="none" strike="noStrike" dirty="0" err="1">
                <a:solidFill>
                  <a:srgbClr val="D1D5DB"/>
                </a:solidFill>
                <a:effectLst/>
              </a:rPr>
              <a:t>Infants</a:t>
            </a:r>
            <a:endParaRPr lang="pl-PL" sz="3600" dirty="0"/>
          </a:p>
        </p:txBody>
      </p:sp>
      <p:sp>
        <p:nvSpPr>
          <p:cNvPr id="3" name="Symbol zastępczy zawartości 2">
            <a:extLst>
              <a:ext uri="{FF2B5EF4-FFF2-40B4-BE49-F238E27FC236}">
                <a16:creationId xmlns:a16="http://schemas.microsoft.com/office/drawing/2014/main" id="{337A2F67-9AAB-F21B-0B6D-5B8DEC00F33F}"/>
              </a:ext>
            </a:extLst>
          </p:cNvPr>
          <p:cNvSpPr>
            <a:spLocks noGrp="1"/>
          </p:cNvSpPr>
          <p:nvPr>
            <p:ph idx="1"/>
          </p:nvPr>
        </p:nvSpPr>
        <p:spPr>
          <a:xfrm>
            <a:off x="1371600" y="2052115"/>
            <a:ext cx="9864435" cy="4556503"/>
          </a:xfrm>
        </p:spPr>
        <p:txBody>
          <a:bodyPr>
            <a:noAutofit/>
          </a:bodyPr>
          <a:lstStyle/>
          <a:p>
            <a:pPr marL="0" indent="0" algn="l">
              <a:buNone/>
            </a:pPr>
            <a:r>
              <a:rPr lang="pl-PL" b="1" i="0" u="none" strike="noStrike" dirty="0" err="1">
                <a:solidFill>
                  <a:srgbClr val="D1D5DB"/>
                </a:solidFill>
                <a:effectLst/>
              </a:rPr>
              <a:t>Diagnostic</a:t>
            </a:r>
            <a:r>
              <a:rPr lang="pl-PL" b="1" i="0" u="none" strike="noStrike" dirty="0">
                <a:solidFill>
                  <a:srgbClr val="D1D5DB"/>
                </a:solidFill>
                <a:effectLst/>
              </a:rPr>
              <a:t> </a:t>
            </a:r>
            <a:r>
              <a:rPr lang="pl-PL" b="1" i="0" u="none" strike="noStrike" dirty="0" err="1">
                <a:solidFill>
                  <a:srgbClr val="D1D5DB"/>
                </a:solidFill>
                <a:effectLst/>
              </a:rPr>
              <a:t>Criteria</a:t>
            </a:r>
            <a:r>
              <a:rPr lang="pl-PL" b="1" i="0" u="none" strike="noStrike" dirty="0">
                <a:solidFill>
                  <a:srgbClr val="D1D5DB"/>
                </a:solidFill>
                <a:effectLst/>
              </a:rPr>
              <a:t> (</a:t>
            </a:r>
            <a:r>
              <a:rPr lang="pl-PL" b="1" i="0" u="none" strike="noStrike" dirty="0" err="1">
                <a:solidFill>
                  <a:srgbClr val="D1D5DB"/>
                </a:solidFill>
                <a:effectLst/>
              </a:rPr>
              <a:t>all</a:t>
            </a:r>
            <a:r>
              <a:rPr lang="pl-PL" b="1" i="0" u="none" strike="noStrike" dirty="0">
                <a:solidFill>
                  <a:srgbClr val="D1D5DB"/>
                </a:solidFill>
                <a:effectLst/>
              </a:rPr>
              <a:t> </a:t>
            </a:r>
            <a:r>
              <a:rPr lang="pl-PL" b="1" i="0" u="none" strike="noStrike" dirty="0" err="1">
                <a:solidFill>
                  <a:srgbClr val="D1D5DB"/>
                </a:solidFill>
                <a:effectLst/>
              </a:rPr>
              <a:t>criteria</a:t>
            </a:r>
            <a:r>
              <a:rPr lang="pl-PL" b="1" i="0" u="none" strike="noStrike" dirty="0">
                <a:solidFill>
                  <a:srgbClr val="D1D5DB"/>
                </a:solidFill>
                <a:effectLst/>
              </a:rPr>
              <a:t> in </a:t>
            </a:r>
            <a:r>
              <a:rPr lang="pl-PL" b="1" i="0" u="none" strike="noStrike" dirty="0" err="1">
                <a:solidFill>
                  <a:srgbClr val="D1D5DB"/>
                </a:solidFill>
                <a:effectLst/>
              </a:rPr>
              <a:t>infants</a:t>
            </a:r>
            <a:r>
              <a:rPr lang="pl-PL" b="1" i="0" u="none" strike="noStrike" dirty="0">
                <a:solidFill>
                  <a:srgbClr val="D1D5DB"/>
                </a:solidFill>
                <a:effectLst/>
              </a:rPr>
              <a:t> </a:t>
            </a:r>
            <a:r>
              <a:rPr lang="pl-PL" b="1" i="0" u="none" strike="noStrike" dirty="0" err="1">
                <a:solidFill>
                  <a:srgbClr val="D1D5DB"/>
                </a:solidFill>
                <a:effectLst/>
              </a:rPr>
              <a:t>up</a:t>
            </a:r>
            <a:r>
              <a:rPr lang="pl-PL" b="1" i="0" u="none" strike="noStrike" dirty="0">
                <a:solidFill>
                  <a:srgbClr val="D1D5DB"/>
                </a:solidFill>
                <a:effectLst/>
              </a:rPr>
              <a:t> to 9 </a:t>
            </a:r>
            <a:r>
              <a:rPr lang="pl-PL" b="1" i="0" u="none" strike="noStrike" dirty="0" err="1">
                <a:solidFill>
                  <a:srgbClr val="D1D5DB"/>
                </a:solidFill>
                <a:effectLst/>
              </a:rPr>
              <a:t>months</a:t>
            </a:r>
            <a:r>
              <a:rPr lang="pl-PL" b="1" i="0" u="none" strike="noStrike" dirty="0">
                <a:solidFill>
                  <a:srgbClr val="D1D5DB"/>
                </a:solidFill>
                <a:effectLst/>
              </a:rPr>
              <a:t> of </a:t>
            </a:r>
            <a:r>
              <a:rPr lang="pl-PL" b="1" i="0" u="none" strike="noStrike" dirty="0" err="1">
                <a:solidFill>
                  <a:srgbClr val="D1D5DB"/>
                </a:solidFill>
                <a:effectLst/>
              </a:rPr>
              <a:t>age</a:t>
            </a:r>
            <a:r>
              <a:rPr lang="pl-PL" b="1" i="0" u="none" strike="noStrike" dirty="0">
                <a:solidFill>
                  <a:srgbClr val="D1D5DB"/>
                </a:solidFill>
                <a:effectLst/>
              </a:rPr>
              <a:t>):</a:t>
            </a:r>
          </a:p>
          <a:p>
            <a:pPr algn="l">
              <a:buFont typeface="Arial" panose="020B0604020202020204" pitchFamily="34" charset="0"/>
              <a:buChar char="•"/>
            </a:pPr>
            <a:r>
              <a:rPr lang="pl-PL" b="0" i="0" u="none" strike="noStrike" dirty="0" err="1">
                <a:solidFill>
                  <a:srgbClr val="D1D5DB"/>
                </a:solidFill>
                <a:effectLst/>
              </a:rPr>
              <a:t>Straining</a:t>
            </a:r>
            <a:r>
              <a:rPr lang="pl-PL" b="0" i="0" u="none" strike="noStrike" dirty="0">
                <a:solidFill>
                  <a:srgbClr val="D1D5DB"/>
                </a:solidFill>
                <a:effectLst/>
              </a:rPr>
              <a:t> and </a:t>
            </a:r>
            <a:r>
              <a:rPr lang="pl-PL" b="0" i="0" u="none" strike="noStrike" dirty="0" err="1">
                <a:solidFill>
                  <a:srgbClr val="D1D5DB"/>
                </a:solidFill>
                <a:effectLst/>
              </a:rPr>
              <a:t>crying</a:t>
            </a:r>
            <a:r>
              <a:rPr lang="pl-PL" b="0" i="0" u="none" strike="noStrike" dirty="0">
                <a:solidFill>
                  <a:srgbClr val="D1D5DB"/>
                </a:solidFill>
                <a:effectLst/>
              </a:rPr>
              <a:t> for </a:t>
            </a:r>
            <a:r>
              <a:rPr lang="pl-PL" b="0" i="0" u="none" strike="noStrike" dirty="0" err="1">
                <a:solidFill>
                  <a:srgbClr val="D1D5DB"/>
                </a:solidFill>
                <a:effectLst/>
              </a:rPr>
              <a:t>at</a:t>
            </a:r>
            <a:r>
              <a:rPr lang="pl-PL" b="0" i="0" u="none" strike="noStrike" dirty="0">
                <a:solidFill>
                  <a:srgbClr val="D1D5DB"/>
                </a:solidFill>
                <a:effectLst/>
              </a:rPr>
              <a:t> </a:t>
            </a:r>
            <a:r>
              <a:rPr lang="pl-PL" b="0" i="0" u="none" strike="noStrike" dirty="0" err="1">
                <a:solidFill>
                  <a:srgbClr val="D1D5DB"/>
                </a:solidFill>
                <a:effectLst/>
              </a:rPr>
              <a:t>least</a:t>
            </a:r>
            <a:r>
              <a:rPr lang="pl-PL" b="0" i="0" u="none" strike="noStrike" dirty="0">
                <a:solidFill>
                  <a:srgbClr val="D1D5DB"/>
                </a:solidFill>
                <a:effectLst/>
              </a:rPr>
              <a:t> 10 </a:t>
            </a:r>
            <a:r>
              <a:rPr lang="pl-PL" b="0" i="0" u="none" strike="noStrike" dirty="0" err="1">
                <a:solidFill>
                  <a:srgbClr val="D1D5DB"/>
                </a:solidFill>
                <a:effectLst/>
              </a:rPr>
              <a:t>minutes</a:t>
            </a:r>
            <a:r>
              <a:rPr lang="pl-PL" b="0" i="0" u="none" strike="noStrike" dirty="0">
                <a:solidFill>
                  <a:srgbClr val="D1D5DB"/>
                </a:solidFill>
                <a:effectLst/>
              </a:rPr>
              <a:t> </a:t>
            </a:r>
            <a:r>
              <a:rPr lang="pl-PL" b="0" i="0" u="none" strike="noStrike" dirty="0" err="1">
                <a:solidFill>
                  <a:srgbClr val="D1D5DB"/>
                </a:solidFill>
                <a:effectLst/>
              </a:rPr>
              <a:t>before</a:t>
            </a:r>
            <a:r>
              <a:rPr lang="pl-PL" b="0" i="0" u="none" strike="noStrike" dirty="0">
                <a:solidFill>
                  <a:srgbClr val="D1D5DB"/>
                </a:solidFill>
                <a:effectLst/>
              </a:rPr>
              <a:t> </a:t>
            </a:r>
            <a:r>
              <a:rPr lang="pl-PL" b="0" i="0" u="none" strike="noStrike" dirty="0" err="1">
                <a:solidFill>
                  <a:srgbClr val="D1D5DB"/>
                </a:solidFill>
                <a:effectLst/>
              </a:rPr>
              <a:t>passing</a:t>
            </a:r>
            <a:r>
              <a:rPr lang="pl-PL" b="0" i="0" u="none" strike="noStrike" dirty="0">
                <a:solidFill>
                  <a:srgbClr val="D1D5DB"/>
                </a:solidFill>
                <a:effectLst/>
              </a:rPr>
              <a:t> a </a:t>
            </a:r>
            <a:r>
              <a:rPr lang="pl-PL" b="0" i="0" u="none" strike="noStrike" dirty="0" err="1">
                <a:solidFill>
                  <a:srgbClr val="D1D5DB"/>
                </a:solidFill>
                <a:effectLst/>
              </a:rPr>
              <a:t>soft</a:t>
            </a:r>
            <a:r>
              <a:rPr lang="pl-PL" b="0" i="0" u="none" strike="noStrike" dirty="0">
                <a:solidFill>
                  <a:srgbClr val="D1D5DB"/>
                </a:solidFill>
                <a:effectLst/>
              </a:rPr>
              <a:t> </a:t>
            </a:r>
            <a:r>
              <a:rPr lang="pl-PL" b="0" i="0" u="none" strike="noStrike" dirty="0" err="1">
                <a:solidFill>
                  <a:srgbClr val="D1D5DB"/>
                </a:solidFill>
                <a:effectLst/>
              </a:rPr>
              <a:t>stool</a:t>
            </a:r>
            <a:r>
              <a:rPr lang="pl-PL" b="0" i="0" u="none" strike="noStrike" dirty="0">
                <a:solidFill>
                  <a:srgbClr val="D1D5DB"/>
                </a:solidFill>
                <a:effectLst/>
              </a:rPr>
              <a:t>.</a:t>
            </a:r>
          </a:p>
          <a:p>
            <a:pPr algn="l">
              <a:buFont typeface="Arial" panose="020B0604020202020204" pitchFamily="34" charset="0"/>
              <a:buChar char="•"/>
            </a:pPr>
            <a:r>
              <a:rPr lang="pl-PL" b="0" i="0" u="none" strike="noStrike" dirty="0" err="1">
                <a:solidFill>
                  <a:srgbClr val="D1D5DB"/>
                </a:solidFill>
                <a:effectLst/>
              </a:rPr>
              <a:t>Absence</a:t>
            </a:r>
            <a:r>
              <a:rPr lang="pl-PL" b="0" i="0" u="none" strike="noStrike" dirty="0">
                <a:solidFill>
                  <a:srgbClr val="D1D5DB"/>
                </a:solidFill>
                <a:effectLst/>
              </a:rPr>
              <a:t> of </a:t>
            </a:r>
            <a:r>
              <a:rPr lang="pl-PL" b="0" i="0" u="none" strike="noStrike" dirty="0" err="1">
                <a:solidFill>
                  <a:srgbClr val="D1D5DB"/>
                </a:solidFill>
                <a:effectLst/>
              </a:rPr>
              <a:t>other</a:t>
            </a:r>
            <a:r>
              <a:rPr lang="pl-PL" b="0" i="0" u="none" strike="noStrike" dirty="0">
                <a:solidFill>
                  <a:srgbClr val="D1D5DB"/>
                </a:solidFill>
                <a:effectLst/>
              </a:rPr>
              <a:t> </a:t>
            </a:r>
            <a:r>
              <a:rPr lang="pl-PL" b="0" i="0" u="none" strike="noStrike" dirty="0" err="1">
                <a:solidFill>
                  <a:srgbClr val="D1D5DB"/>
                </a:solidFill>
                <a:effectLst/>
              </a:rPr>
              <a:t>health</a:t>
            </a:r>
            <a:r>
              <a:rPr lang="pl-PL" b="0" i="0" u="none" strike="noStrike" dirty="0">
                <a:solidFill>
                  <a:srgbClr val="D1D5DB"/>
                </a:solidFill>
                <a:effectLst/>
              </a:rPr>
              <a:t> </a:t>
            </a:r>
            <a:r>
              <a:rPr lang="pl-PL" b="0" i="0" u="none" strike="noStrike" dirty="0" err="1">
                <a:solidFill>
                  <a:srgbClr val="D1D5DB"/>
                </a:solidFill>
                <a:effectLst/>
              </a:rPr>
              <a:t>issues</a:t>
            </a:r>
            <a:r>
              <a:rPr lang="pl-PL" b="0" i="0" u="none" strike="noStrike" dirty="0">
                <a:solidFill>
                  <a:srgbClr val="D1D5DB"/>
                </a:solidFill>
                <a:effectLst/>
              </a:rPr>
              <a:t>.</a:t>
            </a:r>
          </a:p>
          <a:p>
            <a:pPr marL="0" indent="0" algn="l">
              <a:buNone/>
            </a:pPr>
            <a:r>
              <a:rPr lang="pl-PL" b="1" i="0" u="none" strike="noStrike" dirty="0" err="1">
                <a:solidFill>
                  <a:srgbClr val="D1D5DB"/>
                </a:solidFill>
                <a:effectLst/>
              </a:rPr>
              <a:t>Treatment</a:t>
            </a:r>
            <a:r>
              <a:rPr lang="pl-PL" b="1" i="0" u="none" strike="noStrike" dirty="0">
                <a:solidFill>
                  <a:srgbClr val="D1D5DB"/>
                </a:solidFill>
                <a:effectLst/>
              </a:rPr>
              <a:t>:</a:t>
            </a:r>
          </a:p>
          <a:p>
            <a:pPr algn="l">
              <a:buFont typeface="+mj-lt"/>
              <a:buAutoNum type="arabicPeriod"/>
            </a:pPr>
            <a:r>
              <a:rPr lang="pl-PL" b="1" i="0" u="none" strike="noStrike" dirty="0" err="1">
                <a:solidFill>
                  <a:srgbClr val="D1D5DB"/>
                </a:solidFill>
                <a:effectLst/>
              </a:rPr>
              <a:t>Comforting</a:t>
            </a:r>
            <a:r>
              <a:rPr lang="pl-PL" b="1" i="0" u="none" strike="noStrike" dirty="0">
                <a:solidFill>
                  <a:srgbClr val="D1D5DB"/>
                </a:solidFill>
                <a:effectLst/>
              </a:rPr>
              <a:t> </a:t>
            </a:r>
            <a:r>
              <a:rPr lang="pl-PL" b="1" i="0" u="none" strike="noStrike" dirty="0" err="1">
                <a:solidFill>
                  <a:srgbClr val="D1D5DB"/>
                </a:solidFill>
                <a:effectLst/>
              </a:rPr>
              <a:t>Parents</a:t>
            </a:r>
            <a:r>
              <a:rPr lang="pl-PL" b="1" i="0" u="none" strike="noStrike" dirty="0">
                <a:solidFill>
                  <a:srgbClr val="D1D5DB"/>
                </a:solidFill>
                <a:effectLst/>
              </a:rPr>
              <a:t>:</a:t>
            </a:r>
            <a:r>
              <a:rPr lang="pl-PL" b="0" i="0" u="none" strike="noStrike" dirty="0">
                <a:solidFill>
                  <a:srgbClr val="D1D5DB"/>
                </a:solidFill>
                <a:effectLst/>
              </a:rPr>
              <a:t> </a:t>
            </a:r>
            <a:r>
              <a:rPr lang="pl-PL" b="0" i="0" u="none" strike="noStrike" dirty="0" err="1">
                <a:solidFill>
                  <a:srgbClr val="D1D5DB"/>
                </a:solidFill>
                <a:effectLst/>
              </a:rPr>
              <a:t>Providing</a:t>
            </a:r>
            <a:r>
              <a:rPr lang="pl-PL" b="0" i="0" u="none" strike="noStrike" dirty="0">
                <a:solidFill>
                  <a:srgbClr val="D1D5DB"/>
                </a:solidFill>
                <a:effectLst/>
              </a:rPr>
              <a:t> </a:t>
            </a:r>
            <a:r>
              <a:rPr lang="pl-PL" b="0" i="0" u="none" strike="noStrike" dirty="0" err="1">
                <a:solidFill>
                  <a:srgbClr val="D1D5DB"/>
                </a:solidFill>
                <a:effectLst/>
              </a:rPr>
              <a:t>reassurance</a:t>
            </a:r>
            <a:r>
              <a:rPr lang="pl-PL" b="0" i="0" u="none" strike="noStrike" dirty="0">
                <a:solidFill>
                  <a:srgbClr val="D1D5DB"/>
                </a:solidFill>
                <a:effectLst/>
              </a:rPr>
              <a:t> and </a:t>
            </a:r>
            <a:r>
              <a:rPr lang="pl-PL" b="0" i="0" u="none" strike="noStrike" dirty="0" err="1">
                <a:solidFill>
                  <a:srgbClr val="D1D5DB"/>
                </a:solidFill>
                <a:effectLst/>
              </a:rPr>
              <a:t>support</a:t>
            </a:r>
            <a:r>
              <a:rPr lang="pl-PL" b="0" i="0" u="none" strike="noStrike" dirty="0">
                <a:solidFill>
                  <a:srgbClr val="D1D5DB"/>
                </a:solidFill>
                <a:effectLst/>
              </a:rPr>
              <a:t> to </a:t>
            </a:r>
            <a:r>
              <a:rPr lang="pl-PL" b="0" i="0" u="none" strike="noStrike" dirty="0" err="1">
                <a:solidFill>
                  <a:srgbClr val="D1D5DB"/>
                </a:solidFill>
                <a:effectLst/>
              </a:rPr>
              <a:t>parents</a:t>
            </a:r>
            <a:r>
              <a:rPr lang="pl-PL" b="0" i="0" u="none" strike="noStrike" dirty="0">
                <a:solidFill>
                  <a:srgbClr val="D1D5DB"/>
                </a:solidFill>
                <a:effectLst/>
              </a:rPr>
              <a:t> to </a:t>
            </a:r>
            <a:r>
              <a:rPr lang="pl-PL" b="0" i="0" u="none" strike="noStrike" dirty="0" err="1">
                <a:solidFill>
                  <a:srgbClr val="D1D5DB"/>
                </a:solidFill>
                <a:effectLst/>
              </a:rPr>
              <a:t>help</a:t>
            </a:r>
            <a:r>
              <a:rPr lang="pl-PL" b="0" i="0" u="none" strike="noStrike" dirty="0">
                <a:solidFill>
                  <a:srgbClr val="D1D5DB"/>
                </a:solidFill>
                <a:effectLst/>
              </a:rPr>
              <a:t> </a:t>
            </a:r>
            <a:r>
              <a:rPr lang="pl-PL" b="0" i="0" u="none" strike="noStrike" dirty="0" err="1">
                <a:solidFill>
                  <a:srgbClr val="D1D5DB"/>
                </a:solidFill>
                <a:effectLst/>
              </a:rPr>
              <a:t>them</a:t>
            </a:r>
            <a:r>
              <a:rPr lang="pl-PL" b="0" i="0" u="none" strike="noStrike" dirty="0">
                <a:solidFill>
                  <a:srgbClr val="D1D5DB"/>
                </a:solidFill>
                <a:effectLst/>
              </a:rPr>
              <a:t> </a:t>
            </a:r>
            <a:r>
              <a:rPr lang="pl-PL" b="0" i="0" u="none" strike="noStrike" dirty="0" err="1">
                <a:solidFill>
                  <a:srgbClr val="D1D5DB"/>
                </a:solidFill>
                <a:effectLst/>
              </a:rPr>
              <a:t>manage</a:t>
            </a:r>
            <a:r>
              <a:rPr lang="pl-PL" b="0" i="0" u="none" strike="noStrike" dirty="0">
                <a:solidFill>
                  <a:srgbClr val="D1D5DB"/>
                </a:solidFill>
                <a:effectLst/>
              </a:rPr>
              <a:t> the </a:t>
            </a:r>
            <a:r>
              <a:rPr lang="pl-PL" b="0" i="0" u="none" strike="noStrike" dirty="0" err="1">
                <a:solidFill>
                  <a:srgbClr val="D1D5DB"/>
                </a:solidFill>
                <a:effectLst/>
              </a:rPr>
              <a:t>condition</a:t>
            </a:r>
            <a:r>
              <a:rPr lang="pl-PL" b="0" i="0" u="none" strike="noStrike" dirty="0">
                <a:solidFill>
                  <a:srgbClr val="D1D5DB"/>
                </a:solidFill>
                <a:effectLst/>
              </a:rPr>
              <a:t>.</a:t>
            </a:r>
          </a:p>
          <a:p>
            <a:pPr algn="l">
              <a:buFont typeface="+mj-lt"/>
              <a:buAutoNum type="arabicPeriod"/>
            </a:pPr>
            <a:r>
              <a:rPr lang="pl-PL" b="1" i="0" u="none" strike="noStrike" dirty="0" err="1">
                <a:solidFill>
                  <a:srgbClr val="D1D5DB"/>
                </a:solidFill>
                <a:effectLst/>
              </a:rPr>
              <a:t>Avoiding</a:t>
            </a:r>
            <a:r>
              <a:rPr lang="pl-PL" b="1" i="0" u="none" strike="noStrike" dirty="0">
                <a:solidFill>
                  <a:srgbClr val="D1D5DB"/>
                </a:solidFill>
                <a:effectLst/>
              </a:rPr>
              <a:t> </a:t>
            </a:r>
            <a:r>
              <a:rPr lang="pl-PL" b="1" i="0" u="none" strike="noStrike" dirty="0" err="1">
                <a:solidFill>
                  <a:srgbClr val="D1D5DB"/>
                </a:solidFill>
                <a:effectLst/>
              </a:rPr>
              <a:t>Anal</a:t>
            </a:r>
            <a:r>
              <a:rPr lang="pl-PL" b="1" i="0" u="none" strike="noStrike" dirty="0">
                <a:solidFill>
                  <a:srgbClr val="D1D5DB"/>
                </a:solidFill>
                <a:effectLst/>
              </a:rPr>
              <a:t> </a:t>
            </a:r>
            <a:r>
              <a:rPr lang="pl-PL" b="1" i="0" u="none" strike="noStrike" dirty="0" err="1">
                <a:solidFill>
                  <a:srgbClr val="D1D5DB"/>
                </a:solidFill>
                <a:effectLst/>
              </a:rPr>
              <a:t>Stimulation</a:t>
            </a:r>
            <a:r>
              <a:rPr lang="pl-PL" b="1" i="0" u="none" strike="noStrike" dirty="0">
                <a:solidFill>
                  <a:srgbClr val="D1D5DB"/>
                </a:solidFill>
                <a:effectLst/>
              </a:rPr>
              <a:t>:</a:t>
            </a:r>
            <a:r>
              <a:rPr lang="pl-PL" b="0" i="0" u="none" strike="noStrike" dirty="0">
                <a:solidFill>
                  <a:srgbClr val="D1D5DB"/>
                </a:solidFill>
                <a:effectLst/>
              </a:rPr>
              <a:t> </a:t>
            </a:r>
            <a:r>
              <a:rPr lang="pl-PL" b="0" i="0" u="none" strike="noStrike" dirty="0" err="1">
                <a:solidFill>
                  <a:srgbClr val="D1D5DB"/>
                </a:solidFill>
                <a:effectLst/>
              </a:rPr>
              <a:t>Avoiding</a:t>
            </a:r>
            <a:r>
              <a:rPr lang="pl-PL" b="0" i="0" u="none" strike="noStrike" dirty="0">
                <a:solidFill>
                  <a:srgbClr val="D1D5DB"/>
                </a:solidFill>
                <a:effectLst/>
              </a:rPr>
              <a:t> </a:t>
            </a:r>
            <a:r>
              <a:rPr lang="pl-PL" b="0" i="0" u="none" strike="noStrike" dirty="0" err="1">
                <a:solidFill>
                  <a:srgbClr val="D1D5DB"/>
                </a:solidFill>
                <a:effectLst/>
              </a:rPr>
              <a:t>unnecessary</a:t>
            </a:r>
            <a:r>
              <a:rPr lang="pl-PL" b="0" i="0" u="none" strike="noStrike" dirty="0">
                <a:solidFill>
                  <a:srgbClr val="D1D5DB"/>
                </a:solidFill>
                <a:effectLst/>
              </a:rPr>
              <a:t> </a:t>
            </a:r>
            <a:r>
              <a:rPr lang="pl-PL" b="0" i="0" u="none" strike="noStrike" dirty="0" err="1">
                <a:solidFill>
                  <a:srgbClr val="D1D5DB"/>
                </a:solidFill>
                <a:effectLst/>
              </a:rPr>
              <a:t>stimulation</a:t>
            </a:r>
            <a:r>
              <a:rPr lang="pl-PL" b="0" i="0" u="none" strike="noStrike" dirty="0">
                <a:solidFill>
                  <a:srgbClr val="D1D5DB"/>
                </a:solidFill>
                <a:effectLst/>
              </a:rPr>
              <a:t> of the </a:t>
            </a:r>
            <a:r>
              <a:rPr lang="pl-PL" b="0" i="0" u="none" strike="noStrike" dirty="0" err="1">
                <a:solidFill>
                  <a:srgbClr val="D1D5DB"/>
                </a:solidFill>
                <a:effectLst/>
              </a:rPr>
              <a:t>anal</a:t>
            </a:r>
            <a:r>
              <a:rPr lang="pl-PL" b="0" i="0" u="none" strike="noStrike" dirty="0">
                <a:solidFill>
                  <a:srgbClr val="D1D5DB"/>
                </a:solidFill>
                <a:effectLst/>
              </a:rPr>
              <a:t> </a:t>
            </a:r>
            <a:r>
              <a:rPr lang="pl-PL" b="0" i="0" u="none" strike="noStrike" dirty="0" err="1">
                <a:solidFill>
                  <a:srgbClr val="D1D5DB"/>
                </a:solidFill>
                <a:effectLst/>
              </a:rPr>
              <a:t>area</a:t>
            </a:r>
            <a:r>
              <a:rPr lang="pl-PL" b="0" i="0" u="none" strike="noStrike" dirty="0">
                <a:solidFill>
                  <a:srgbClr val="D1D5DB"/>
                </a:solidFill>
                <a:effectLst/>
              </a:rPr>
              <a:t>, </a:t>
            </a:r>
            <a:r>
              <a:rPr lang="pl-PL" b="0" i="0" u="none" strike="noStrike" dirty="0" err="1">
                <a:solidFill>
                  <a:srgbClr val="D1D5DB"/>
                </a:solidFill>
                <a:effectLst/>
              </a:rPr>
              <a:t>such</a:t>
            </a:r>
            <a:r>
              <a:rPr lang="pl-PL" b="0" i="0" u="none" strike="noStrike" dirty="0">
                <a:solidFill>
                  <a:srgbClr val="D1D5DB"/>
                </a:solidFill>
                <a:effectLst/>
              </a:rPr>
              <a:t> as </a:t>
            </a:r>
            <a:r>
              <a:rPr lang="pl-PL" b="0" i="0" u="none" strike="noStrike" dirty="0" err="1">
                <a:solidFill>
                  <a:srgbClr val="D1D5DB"/>
                </a:solidFill>
                <a:effectLst/>
              </a:rPr>
              <a:t>using</a:t>
            </a:r>
            <a:r>
              <a:rPr lang="pl-PL" b="0" i="0" u="none" strike="noStrike" dirty="0">
                <a:solidFill>
                  <a:srgbClr val="D1D5DB"/>
                </a:solidFill>
                <a:effectLst/>
              </a:rPr>
              <a:t> a </a:t>
            </a:r>
            <a:r>
              <a:rPr lang="pl-PL" b="0" i="0" u="none" strike="noStrike" dirty="0" err="1">
                <a:solidFill>
                  <a:srgbClr val="D1D5DB"/>
                </a:solidFill>
                <a:effectLst/>
              </a:rPr>
              <a:t>thermometer</a:t>
            </a:r>
            <a:r>
              <a:rPr lang="pl-PL" b="0" i="0" u="none" strike="noStrike" dirty="0">
                <a:solidFill>
                  <a:srgbClr val="D1D5DB"/>
                </a:solidFill>
                <a:effectLst/>
              </a:rPr>
              <a:t>.</a:t>
            </a:r>
          </a:p>
          <a:p>
            <a:pPr algn="l">
              <a:buFont typeface="+mj-lt"/>
              <a:buAutoNum type="arabicPeriod"/>
            </a:pPr>
            <a:r>
              <a:rPr lang="pl-PL" b="1" i="0" u="none" strike="noStrike" dirty="0" err="1">
                <a:solidFill>
                  <a:srgbClr val="D1D5DB"/>
                </a:solidFill>
                <a:effectLst/>
              </a:rPr>
              <a:t>Unnecessary</a:t>
            </a:r>
            <a:r>
              <a:rPr lang="pl-PL" b="1" i="0" u="none" strike="noStrike" dirty="0">
                <a:solidFill>
                  <a:srgbClr val="D1D5DB"/>
                </a:solidFill>
                <a:effectLst/>
              </a:rPr>
              <a:t> </a:t>
            </a:r>
            <a:r>
              <a:rPr lang="pl-PL" b="1" i="0" u="none" strike="noStrike" dirty="0" err="1">
                <a:solidFill>
                  <a:srgbClr val="D1D5DB"/>
                </a:solidFill>
                <a:effectLst/>
              </a:rPr>
              <a:t>Use</a:t>
            </a:r>
            <a:r>
              <a:rPr lang="pl-PL" b="1" i="0" u="none" strike="noStrike" dirty="0">
                <a:solidFill>
                  <a:srgbClr val="D1D5DB"/>
                </a:solidFill>
                <a:effectLst/>
              </a:rPr>
              <a:t> of </a:t>
            </a:r>
            <a:r>
              <a:rPr lang="pl-PL" b="1" i="0" u="none" strike="noStrike" dirty="0" err="1">
                <a:solidFill>
                  <a:srgbClr val="D1D5DB"/>
                </a:solidFill>
                <a:effectLst/>
              </a:rPr>
              <a:t>Laxatives</a:t>
            </a:r>
            <a:r>
              <a:rPr lang="pl-PL" b="1" i="0" u="none" strike="noStrike" dirty="0">
                <a:solidFill>
                  <a:srgbClr val="D1D5DB"/>
                </a:solidFill>
                <a:effectLst/>
              </a:rPr>
              <a:t>:</a:t>
            </a:r>
            <a:r>
              <a:rPr lang="pl-PL" b="0" i="0" u="none" strike="noStrike" dirty="0">
                <a:solidFill>
                  <a:srgbClr val="D1D5DB"/>
                </a:solidFill>
                <a:effectLst/>
              </a:rPr>
              <a:t> It </a:t>
            </a:r>
            <a:r>
              <a:rPr lang="pl-PL" b="0" i="0" u="none" strike="noStrike" dirty="0" err="1">
                <a:solidFill>
                  <a:srgbClr val="D1D5DB"/>
                </a:solidFill>
                <a:effectLst/>
              </a:rPr>
              <a:t>is</a:t>
            </a:r>
            <a:r>
              <a:rPr lang="pl-PL" b="0" i="0" u="none" strike="noStrike" dirty="0">
                <a:solidFill>
                  <a:srgbClr val="D1D5DB"/>
                </a:solidFill>
                <a:effectLst/>
              </a:rPr>
              <a:t> not </a:t>
            </a:r>
            <a:r>
              <a:rPr lang="pl-PL" b="0" i="0" u="none" strike="noStrike" dirty="0" err="1">
                <a:solidFill>
                  <a:srgbClr val="D1D5DB"/>
                </a:solidFill>
                <a:effectLst/>
              </a:rPr>
              <a:t>recommended</a:t>
            </a:r>
            <a:r>
              <a:rPr lang="pl-PL" b="0" i="0" u="none" strike="noStrike" dirty="0">
                <a:solidFill>
                  <a:srgbClr val="D1D5DB"/>
                </a:solidFill>
                <a:effectLst/>
              </a:rPr>
              <a:t> to </a:t>
            </a:r>
            <a:r>
              <a:rPr lang="pl-PL" b="0" i="0" u="none" strike="noStrike" dirty="0" err="1">
                <a:solidFill>
                  <a:srgbClr val="D1D5DB"/>
                </a:solidFill>
                <a:effectLst/>
              </a:rPr>
              <a:t>use</a:t>
            </a:r>
            <a:r>
              <a:rPr lang="pl-PL" b="0" i="0" u="none" strike="noStrike" dirty="0">
                <a:solidFill>
                  <a:srgbClr val="D1D5DB"/>
                </a:solidFill>
                <a:effectLst/>
              </a:rPr>
              <a:t> </a:t>
            </a:r>
            <a:r>
              <a:rPr lang="pl-PL" b="0" i="0" u="none" strike="noStrike" dirty="0" err="1">
                <a:solidFill>
                  <a:srgbClr val="D1D5DB"/>
                </a:solidFill>
                <a:effectLst/>
              </a:rPr>
              <a:t>laxatives</a:t>
            </a:r>
            <a:r>
              <a:rPr lang="pl-PL" b="0" i="0" u="none" strike="noStrike" dirty="0">
                <a:solidFill>
                  <a:srgbClr val="D1D5DB"/>
                </a:solidFill>
                <a:effectLst/>
              </a:rPr>
              <a:t> as </a:t>
            </a:r>
            <a:r>
              <a:rPr lang="pl-PL" b="0" i="0" u="none" strike="noStrike" dirty="0" err="1">
                <a:solidFill>
                  <a:srgbClr val="D1D5DB"/>
                </a:solidFill>
                <a:effectLst/>
              </a:rPr>
              <a:t>they</a:t>
            </a:r>
            <a:r>
              <a:rPr lang="pl-PL" b="0" i="0" u="none" strike="noStrike" dirty="0">
                <a:solidFill>
                  <a:srgbClr val="D1D5DB"/>
                </a:solidFill>
                <a:effectLst/>
              </a:rPr>
              <a:t> </a:t>
            </a:r>
            <a:r>
              <a:rPr lang="pl-PL" b="0" i="0" u="none" strike="noStrike" dirty="0" err="1">
                <a:solidFill>
                  <a:srgbClr val="D1D5DB"/>
                </a:solidFill>
                <a:effectLst/>
              </a:rPr>
              <a:t>are</a:t>
            </a:r>
            <a:r>
              <a:rPr lang="pl-PL" b="0" i="0" u="none" strike="noStrike" dirty="0">
                <a:solidFill>
                  <a:srgbClr val="D1D5DB"/>
                </a:solidFill>
                <a:effectLst/>
              </a:rPr>
              <a:t> not </a:t>
            </a:r>
            <a:r>
              <a:rPr lang="pl-PL" b="0" i="0" u="none" strike="noStrike" dirty="0" err="1">
                <a:solidFill>
                  <a:srgbClr val="D1D5DB"/>
                </a:solidFill>
                <a:effectLst/>
              </a:rPr>
              <a:t>justified</a:t>
            </a:r>
            <a:r>
              <a:rPr lang="pl-PL" b="0" i="0" u="none" strike="noStrike" dirty="0">
                <a:solidFill>
                  <a:srgbClr val="D1D5DB"/>
                </a:solidFill>
                <a:effectLst/>
              </a:rPr>
              <a:t> in </a:t>
            </a:r>
            <a:r>
              <a:rPr lang="pl-PL" b="0" i="0" u="none" strike="noStrike" dirty="0" err="1">
                <a:solidFill>
                  <a:srgbClr val="D1D5DB"/>
                </a:solidFill>
                <a:effectLst/>
              </a:rPr>
              <a:t>this</a:t>
            </a:r>
            <a:r>
              <a:rPr lang="pl-PL" b="0" i="0" u="none" strike="noStrike" dirty="0">
                <a:solidFill>
                  <a:srgbClr val="D1D5DB"/>
                </a:solidFill>
                <a:effectLst/>
              </a:rPr>
              <a:t> </a:t>
            </a:r>
            <a:r>
              <a:rPr lang="pl-PL" b="0" i="0" u="none" strike="noStrike" dirty="0" err="1">
                <a:solidFill>
                  <a:srgbClr val="D1D5DB"/>
                </a:solidFill>
                <a:effectLst/>
              </a:rPr>
              <a:t>condition</a:t>
            </a:r>
            <a:r>
              <a:rPr lang="pl-PL" b="0" i="0" u="none" strike="noStrike" dirty="0">
                <a:solidFill>
                  <a:srgbClr val="D1D5DB"/>
                </a:solidFill>
                <a:effectLst/>
              </a:rPr>
              <a:t>.</a:t>
            </a:r>
          </a:p>
          <a:p>
            <a:pPr>
              <a:spcBef>
                <a:spcPts val="0"/>
              </a:spcBef>
            </a:pPr>
            <a:endParaRPr lang="pl-PL" dirty="0"/>
          </a:p>
        </p:txBody>
      </p:sp>
    </p:spTree>
    <p:extLst>
      <p:ext uri="{BB962C8B-B14F-4D97-AF65-F5344CB8AC3E}">
        <p14:creationId xmlns:p14="http://schemas.microsoft.com/office/powerpoint/2010/main" val="2344997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FB13F9-DE3B-0379-A174-87BFFCDCC37D}"/>
              </a:ext>
            </a:extLst>
          </p:cNvPr>
          <p:cNvSpPr>
            <a:spLocks noGrp="1"/>
          </p:cNvSpPr>
          <p:nvPr>
            <p:ph type="title"/>
          </p:nvPr>
        </p:nvSpPr>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4758EBB0-F6C5-9FF9-9500-9E6FDC1A2BF2}"/>
              </a:ext>
            </a:extLst>
          </p:cNvPr>
          <p:cNvSpPr>
            <a:spLocks noGrp="1"/>
          </p:cNvSpPr>
          <p:nvPr>
            <p:ph idx="1"/>
          </p:nvPr>
        </p:nvSpPr>
        <p:spPr>
          <a:xfrm>
            <a:off x="1705232" y="2052116"/>
            <a:ext cx="8864907" cy="4410468"/>
          </a:xfrm>
        </p:spPr>
        <p:txBody>
          <a:bodyPr>
            <a:noAutofit/>
          </a:bodyPr>
          <a:lstStyle/>
          <a:p>
            <a:pPr algn="l"/>
            <a:r>
              <a:rPr lang="pl-PL" b="0" i="0" u="none" strike="noStrike" dirty="0" err="1">
                <a:solidFill>
                  <a:srgbClr val="D1D5DB"/>
                </a:solidFill>
                <a:effectLst/>
              </a:rPr>
              <a:t>Constipation</a:t>
            </a:r>
            <a:r>
              <a:rPr lang="pl-PL" b="0" i="0" u="none" strike="noStrike" dirty="0">
                <a:solidFill>
                  <a:srgbClr val="D1D5DB"/>
                </a:solidFill>
                <a:effectLst/>
              </a:rPr>
              <a:t> </a:t>
            </a:r>
            <a:r>
              <a:rPr lang="pl-PL" b="0" i="0" u="none" strike="noStrike" dirty="0" err="1">
                <a:solidFill>
                  <a:srgbClr val="D1D5DB"/>
                </a:solidFill>
                <a:effectLst/>
              </a:rPr>
              <a:t>occurs</a:t>
            </a:r>
            <a:r>
              <a:rPr lang="pl-PL" b="0" i="0" u="none" strike="noStrike" dirty="0">
                <a:solidFill>
                  <a:srgbClr val="D1D5DB"/>
                </a:solidFill>
                <a:effectLst/>
              </a:rPr>
              <a:t> in 0.3% to 8% of the </a:t>
            </a:r>
            <a:r>
              <a:rPr lang="pl-PL" b="0" i="0" u="none" strike="noStrike" dirty="0" err="1">
                <a:solidFill>
                  <a:srgbClr val="D1D5DB"/>
                </a:solidFill>
                <a:effectLst/>
              </a:rPr>
              <a:t>pediatric</a:t>
            </a:r>
            <a:r>
              <a:rPr lang="pl-PL" b="0" i="0" u="none" strike="noStrike" dirty="0">
                <a:solidFill>
                  <a:srgbClr val="D1D5DB"/>
                </a:solidFill>
                <a:effectLst/>
              </a:rPr>
              <a:t> </a:t>
            </a:r>
            <a:r>
              <a:rPr lang="pl-PL" b="0" i="0" u="none" strike="noStrike" dirty="0" err="1">
                <a:solidFill>
                  <a:srgbClr val="D1D5DB"/>
                </a:solidFill>
                <a:effectLst/>
              </a:rPr>
              <a:t>population</a:t>
            </a:r>
            <a:r>
              <a:rPr lang="pl-PL" b="0" i="0" u="none" strike="noStrike" dirty="0">
                <a:solidFill>
                  <a:srgbClr val="D1D5DB"/>
                </a:solidFill>
                <a:effectLst/>
              </a:rPr>
              <a:t> and </a:t>
            </a:r>
            <a:r>
              <a:rPr lang="pl-PL" b="0" i="0" u="none" strike="noStrike" dirty="0" err="1">
                <a:solidFill>
                  <a:srgbClr val="D1D5DB"/>
                </a:solidFill>
                <a:effectLst/>
              </a:rPr>
              <a:t>is</a:t>
            </a:r>
            <a:r>
              <a:rPr lang="pl-PL" b="0" i="0" u="none" strike="noStrike" dirty="0">
                <a:solidFill>
                  <a:srgbClr val="D1D5DB"/>
                </a:solidFill>
                <a:effectLst/>
              </a:rPr>
              <a:t> a </a:t>
            </a:r>
            <a:r>
              <a:rPr lang="pl-PL" b="0" i="0" u="none" strike="noStrike" dirty="0" err="1">
                <a:solidFill>
                  <a:srgbClr val="D1D5DB"/>
                </a:solidFill>
                <a:effectLst/>
              </a:rPr>
              <a:t>common</a:t>
            </a:r>
            <a:r>
              <a:rPr lang="pl-PL" b="0" i="0" u="none" strike="noStrike" dirty="0">
                <a:solidFill>
                  <a:srgbClr val="D1D5DB"/>
                </a:solidFill>
                <a:effectLst/>
              </a:rPr>
              <a:t> </a:t>
            </a:r>
            <a:r>
              <a:rPr lang="pl-PL" b="0" i="0" u="none" strike="noStrike" dirty="0" err="1">
                <a:solidFill>
                  <a:srgbClr val="D1D5DB"/>
                </a:solidFill>
                <a:effectLst/>
              </a:rPr>
              <a:t>reason</a:t>
            </a:r>
            <a:r>
              <a:rPr lang="pl-PL" b="0" i="0" u="none" strike="noStrike" dirty="0">
                <a:solidFill>
                  <a:srgbClr val="D1D5DB"/>
                </a:solidFill>
                <a:effectLst/>
              </a:rPr>
              <a:t> for </a:t>
            </a:r>
            <a:r>
              <a:rPr lang="pl-PL" b="0" i="0" u="none" strike="noStrike" dirty="0" err="1">
                <a:solidFill>
                  <a:srgbClr val="D1D5DB"/>
                </a:solidFill>
                <a:effectLst/>
              </a:rPr>
              <a:t>visits</a:t>
            </a:r>
            <a:r>
              <a:rPr lang="pl-PL" b="0" i="0" u="none" strike="noStrike" dirty="0">
                <a:solidFill>
                  <a:srgbClr val="D1D5DB"/>
                </a:solidFill>
                <a:effectLst/>
              </a:rPr>
              <a:t> to </a:t>
            </a:r>
            <a:r>
              <a:rPr lang="pl-PL" b="0" i="0" u="none" strike="noStrike" dirty="0" err="1">
                <a:solidFill>
                  <a:srgbClr val="D1D5DB"/>
                </a:solidFill>
                <a:effectLst/>
              </a:rPr>
              <a:t>pediatric</a:t>
            </a:r>
            <a:r>
              <a:rPr lang="pl-PL" b="0" i="0" u="none" strike="noStrike" dirty="0">
                <a:solidFill>
                  <a:srgbClr val="D1D5DB"/>
                </a:solidFill>
                <a:effectLst/>
              </a:rPr>
              <a:t> (3-5%) and </a:t>
            </a:r>
            <a:r>
              <a:rPr lang="pl-PL" b="0" i="0" u="none" strike="noStrike" dirty="0" err="1">
                <a:solidFill>
                  <a:srgbClr val="D1D5DB"/>
                </a:solidFill>
                <a:effectLst/>
              </a:rPr>
              <a:t>gastroenterology</a:t>
            </a:r>
            <a:r>
              <a:rPr lang="pl-PL" b="0" i="0" u="none" strike="noStrike" dirty="0">
                <a:solidFill>
                  <a:srgbClr val="D1D5DB"/>
                </a:solidFill>
                <a:effectLst/>
              </a:rPr>
              <a:t> </a:t>
            </a:r>
            <a:r>
              <a:rPr lang="pl-PL" b="0" i="0" u="none" strike="noStrike" dirty="0" err="1">
                <a:solidFill>
                  <a:srgbClr val="D1D5DB"/>
                </a:solidFill>
                <a:effectLst/>
              </a:rPr>
              <a:t>clinics</a:t>
            </a:r>
            <a:r>
              <a:rPr lang="pl-PL" b="0" i="0" u="none" strike="noStrike" dirty="0">
                <a:solidFill>
                  <a:srgbClr val="D1D5DB"/>
                </a:solidFill>
                <a:effectLst/>
              </a:rPr>
              <a:t> (25-30% of </a:t>
            </a:r>
            <a:r>
              <a:rPr lang="pl-PL" b="0" i="0" u="none" strike="noStrike" dirty="0" err="1">
                <a:solidFill>
                  <a:srgbClr val="D1D5DB"/>
                </a:solidFill>
                <a:effectLst/>
              </a:rPr>
              <a:t>consultations</a:t>
            </a:r>
            <a:r>
              <a:rPr lang="pl-PL" b="0" i="0" u="none" strike="noStrike" dirty="0">
                <a:solidFill>
                  <a:srgbClr val="D1D5DB"/>
                </a:solidFill>
                <a:effectLst/>
              </a:rPr>
              <a:t>).</a:t>
            </a:r>
          </a:p>
          <a:p>
            <a:pPr algn="l"/>
            <a:r>
              <a:rPr lang="pl-PL" b="0" i="0" u="none" strike="noStrike" dirty="0" err="1">
                <a:solidFill>
                  <a:srgbClr val="D1D5DB"/>
                </a:solidFill>
                <a:effectLst/>
              </a:rPr>
              <a:t>Between</a:t>
            </a:r>
            <a:r>
              <a:rPr lang="pl-PL" b="0" i="0" u="none" strike="noStrike" dirty="0">
                <a:solidFill>
                  <a:srgbClr val="D1D5DB"/>
                </a:solidFill>
                <a:effectLst/>
              </a:rPr>
              <a:t> 17% to 40% of </a:t>
            </a:r>
            <a:r>
              <a:rPr lang="pl-PL" b="0" i="0" u="none" strike="noStrike" dirty="0" err="1">
                <a:solidFill>
                  <a:srgbClr val="D1D5DB"/>
                </a:solidFill>
                <a:effectLst/>
              </a:rPr>
              <a:t>children</a:t>
            </a:r>
            <a:r>
              <a:rPr lang="pl-PL" b="0" i="0" u="none" strike="noStrike" dirty="0">
                <a:solidFill>
                  <a:srgbClr val="D1D5DB"/>
                </a:solidFill>
                <a:effectLst/>
              </a:rPr>
              <a:t> </a:t>
            </a:r>
            <a:r>
              <a:rPr lang="pl-PL" b="0" i="0" u="none" strike="noStrike" dirty="0" err="1">
                <a:solidFill>
                  <a:srgbClr val="D1D5DB"/>
                </a:solidFill>
                <a:effectLst/>
              </a:rPr>
              <a:t>experience</a:t>
            </a:r>
            <a:r>
              <a:rPr lang="pl-PL" b="0" i="0" u="none" strike="noStrike" dirty="0">
                <a:solidFill>
                  <a:srgbClr val="D1D5DB"/>
                </a:solidFill>
                <a:effectLst/>
              </a:rPr>
              <a:t> </a:t>
            </a:r>
            <a:r>
              <a:rPr lang="pl-PL" b="0" i="0" u="none" strike="noStrike" dirty="0" err="1">
                <a:solidFill>
                  <a:srgbClr val="D1D5DB"/>
                </a:solidFill>
                <a:effectLst/>
              </a:rPr>
              <a:t>their</a:t>
            </a:r>
            <a:r>
              <a:rPr lang="pl-PL" b="0" i="0" u="none" strike="noStrike" dirty="0">
                <a:solidFill>
                  <a:srgbClr val="D1D5DB"/>
                </a:solidFill>
                <a:effectLst/>
              </a:rPr>
              <a:t> </a:t>
            </a:r>
            <a:r>
              <a:rPr lang="pl-PL" b="0" i="0" u="none" strike="noStrike" dirty="0" err="1">
                <a:solidFill>
                  <a:srgbClr val="D1D5DB"/>
                </a:solidFill>
                <a:effectLst/>
              </a:rPr>
              <a:t>first</a:t>
            </a:r>
            <a:r>
              <a:rPr lang="pl-PL" b="0" i="0" u="none" strike="noStrike" dirty="0">
                <a:solidFill>
                  <a:srgbClr val="D1D5DB"/>
                </a:solidFill>
                <a:effectLst/>
              </a:rPr>
              <a:t> </a:t>
            </a:r>
            <a:r>
              <a:rPr lang="pl-PL" b="0" i="0" u="none" strike="noStrike" dirty="0" err="1">
                <a:solidFill>
                  <a:srgbClr val="D1D5DB"/>
                </a:solidFill>
                <a:effectLst/>
              </a:rPr>
              <a:t>symptoms</a:t>
            </a:r>
            <a:r>
              <a:rPr lang="pl-PL" b="0" i="0" u="none" strike="noStrike" dirty="0">
                <a:solidFill>
                  <a:srgbClr val="D1D5DB"/>
                </a:solidFill>
                <a:effectLst/>
              </a:rPr>
              <a:t> of </a:t>
            </a:r>
            <a:r>
              <a:rPr lang="pl-PL" b="0" i="0" u="none" strike="noStrike" dirty="0" err="1">
                <a:solidFill>
                  <a:srgbClr val="D1D5DB"/>
                </a:solidFill>
                <a:effectLst/>
              </a:rPr>
              <a:t>constipation</a:t>
            </a:r>
            <a:r>
              <a:rPr lang="pl-PL" b="0" i="0" u="none" strike="noStrike" dirty="0">
                <a:solidFill>
                  <a:srgbClr val="D1D5DB"/>
                </a:solidFill>
                <a:effectLst/>
              </a:rPr>
              <a:t> </a:t>
            </a:r>
            <a:r>
              <a:rPr lang="pl-PL" b="0" i="0" u="none" strike="noStrike" dirty="0" err="1">
                <a:solidFill>
                  <a:srgbClr val="D1D5DB"/>
                </a:solidFill>
                <a:effectLst/>
              </a:rPr>
              <a:t>within</a:t>
            </a:r>
            <a:r>
              <a:rPr lang="pl-PL" b="0" i="0" u="none" strike="noStrike" dirty="0">
                <a:solidFill>
                  <a:srgbClr val="D1D5DB"/>
                </a:solidFill>
                <a:effectLst/>
              </a:rPr>
              <a:t> the </a:t>
            </a:r>
            <a:r>
              <a:rPr lang="pl-PL" b="0" i="0" u="none" strike="noStrike" dirty="0" err="1">
                <a:solidFill>
                  <a:srgbClr val="D1D5DB"/>
                </a:solidFill>
                <a:effectLst/>
              </a:rPr>
              <a:t>first</a:t>
            </a:r>
            <a:r>
              <a:rPr lang="pl-PL" b="0" i="0" u="none" strike="noStrike" dirty="0">
                <a:solidFill>
                  <a:srgbClr val="D1D5DB"/>
                </a:solidFill>
                <a:effectLst/>
              </a:rPr>
              <a:t> </a:t>
            </a:r>
            <a:r>
              <a:rPr lang="pl-PL" b="0" i="0" u="none" strike="noStrike" dirty="0" err="1">
                <a:solidFill>
                  <a:srgbClr val="D1D5DB"/>
                </a:solidFill>
                <a:effectLst/>
              </a:rPr>
              <a:t>year</a:t>
            </a:r>
            <a:r>
              <a:rPr lang="pl-PL" b="0" i="0" u="none" strike="noStrike" dirty="0">
                <a:solidFill>
                  <a:srgbClr val="D1D5DB"/>
                </a:solidFill>
                <a:effectLst/>
              </a:rPr>
              <a:t> of life.</a:t>
            </a:r>
          </a:p>
          <a:p>
            <a:pPr algn="l"/>
            <a:r>
              <a:rPr lang="pl-PL" b="0" i="0" u="none" strike="noStrike" dirty="0">
                <a:solidFill>
                  <a:srgbClr val="D1D5DB"/>
                </a:solidFill>
                <a:effectLst/>
              </a:rPr>
              <a:t>It most </a:t>
            </a:r>
            <a:r>
              <a:rPr lang="pl-PL" b="0" i="0" u="none" strike="noStrike" dirty="0" err="1">
                <a:solidFill>
                  <a:srgbClr val="D1D5DB"/>
                </a:solidFill>
                <a:effectLst/>
              </a:rPr>
              <a:t>commonly</a:t>
            </a:r>
            <a:r>
              <a:rPr lang="pl-PL" b="0" i="0" u="none" strike="noStrike" dirty="0">
                <a:solidFill>
                  <a:srgbClr val="D1D5DB"/>
                </a:solidFill>
                <a:effectLst/>
              </a:rPr>
              <a:t> </a:t>
            </a:r>
            <a:r>
              <a:rPr lang="pl-PL" b="0" i="0" u="none" strike="noStrike" dirty="0" err="1">
                <a:solidFill>
                  <a:srgbClr val="D1D5DB"/>
                </a:solidFill>
                <a:effectLst/>
              </a:rPr>
              <a:t>affects</a:t>
            </a:r>
            <a:r>
              <a:rPr lang="pl-PL" b="0" i="0" u="none" strike="noStrike" dirty="0">
                <a:solidFill>
                  <a:srgbClr val="D1D5DB"/>
                </a:solidFill>
                <a:effectLst/>
              </a:rPr>
              <a:t> </a:t>
            </a:r>
            <a:r>
              <a:rPr lang="pl-PL" b="0" i="0" u="none" strike="noStrike" dirty="0" err="1">
                <a:solidFill>
                  <a:srgbClr val="D1D5DB"/>
                </a:solidFill>
                <a:effectLst/>
              </a:rPr>
              <a:t>children</a:t>
            </a:r>
            <a:r>
              <a:rPr lang="pl-PL" b="0" i="0" u="none" strike="noStrike" dirty="0">
                <a:solidFill>
                  <a:srgbClr val="D1D5DB"/>
                </a:solidFill>
                <a:effectLst/>
              </a:rPr>
              <a:t> </a:t>
            </a:r>
            <a:r>
              <a:rPr lang="pl-PL" b="0" i="0" u="none" strike="noStrike" dirty="0" err="1">
                <a:solidFill>
                  <a:srgbClr val="D1D5DB"/>
                </a:solidFill>
                <a:effectLst/>
              </a:rPr>
              <a:t>between</a:t>
            </a:r>
            <a:r>
              <a:rPr lang="pl-PL" b="0" i="0" u="none" strike="noStrike" dirty="0">
                <a:solidFill>
                  <a:srgbClr val="D1D5DB"/>
                </a:solidFill>
                <a:effectLst/>
              </a:rPr>
              <a:t> the </a:t>
            </a:r>
            <a:r>
              <a:rPr lang="pl-PL" b="0" i="0" u="none" strike="noStrike" dirty="0" err="1">
                <a:solidFill>
                  <a:srgbClr val="D1D5DB"/>
                </a:solidFill>
                <a:effectLst/>
              </a:rPr>
              <a:t>ages</a:t>
            </a:r>
            <a:r>
              <a:rPr lang="pl-PL" b="0" i="0" u="none" strike="noStrike" dirty="0">
                <a:solidFill>
                  <a:srgbClr val="D1D5DB"/>
                </a:solidFill>
                <a:effectLst/>
              </a:rPr>
              <a:t> of 2 and 4 </a:t>
            </a:r>
            <a:r>
              <a:rPr lang="pl-PL" b="0" i="0" u="none" strike="noStrike" dirty="0" err="1">
                <a:solidFill>
                  <a:srgbClr val="D1D5DB"/>
                </a:solidFill>
                <a:effectLst/>
              </a:rPr>
              <a:t>years</a:t>
            </a:r>
            <a:r>
              <a:rPr lang="pl-PL" b="0" i="0" u="none" strike="noStrike" dirty="0">
                <a:solidFill>
                  <a:srgbClr val="D1D5DB"/>
                </a:solidFill>
                <a:effectLst/>
              </a:rPr>
              <a:t> (the period of </a:t>
            </a:r>
            <a:r>
              <a:rPr lang="pl-PL" b="0" i="0" u="none" strike="noStrike" dirty="0" err="1">
                <a:solidFill>
                  <a:srgbClr val="D1D5DB"/>
                </a:solidFill>
                <a:effectLst/>
              </a:rPr>
              <a:t>toilet</a:t>
            </a:r>
            <a:r>
              <a:rPr lang="pl-PL" b="0" i="0" u="none" strike="noStrike" dirty="0">
                <a:solidFill>
                  <a:srgbClr val="D1D5DB"/>
                </a:solidFill>
                <a:effectLst/>
              </a:rPr>
              <a:t> </a:t>
            </a:r>
            <a:r>
              <a:rPr lang="pl-PL" b="0" i="0" u="none" strike="noStrike" dirty="0" err="1">
                <a:solidFill>
                  <a:srgbClr val="D1D5DB"/>
                </a:solidFill>
                <a:effectLst/>
              </a:rPr>
              <a:t>training</a:t>
            </a:r>
            <a:r>
              <a:rPr lang="pl-PL" b="0" i="0" u="none" strike="noStrike" dirty="0">
                <a:solidFill>
                  <a:srgbClr val="D1D5DB"/>
                </a:solidFill>
                <a:effectLst/>
              </a:rPr>
              <a:t>).</a:t>
            </a:r>
          </a:p>
          <a:p>
            <a:pPr algn="l"/>
            <a:r>
              <a:rPr lang="pl-PL" b="0" i="0" u="none" strike="noStrike" dirty="0">
                <a:solidFill>
                  <a:srgbClr val="D1D5DB"/>
                </a:solidFill>
                <a:effectLst/>
              </a:rPr>
              <a:t>In the </a:t>
            </a:r>
            <a:r>
              <a:rPr lang="pl-PL" b="0" i="0" u="none" strike="noStrike" dirty="0" err="1">
                <a:solidFill>
                  <a:srgbClr val="D1D5DB"/>
                </a:solidFill>
                <a:effectLst/>
              </a:rPr>
              <a:t>majority</a:t>
            </a:r>
            <a:r>
              <a:rPr lang="pl-PL" b="0" i="0" u="none" strike="noStrike" dirty="0">
                <a:solidFill>
                  <a:srgbClr val="D1D5DB"/>
                </a:solidFill>
                <a:effectLst/>
              </a:rPr>
              <a:t> of </a:t>
            </a:r>
            <a:r>
              <a:rPr lang="pl-PL" b="0" i="0" u="none" strike="noStrike" dirty="0" err="1">
                <a:solidFill>
                  <a:srgbClr val="D1D5DB"/>
                </a:solidFill>
                <a:effectLst/>
              </a:rPr>
              <a:t>children</a:t>
            </a:r>
            <a:r>
              <a:rPr lang="pl-PL" b="0" i="0" u="none" strike="noStrike" dirty="0">
                <a:solidFill>
                  <a:srgbClr val="D1D5DB"/>
                </a:solidFill>
                <a:effectLst/>
              </a:rPr>
              <a:t> (90-95%), </a:t>
            </a:r>
            <a:r>
              <a:rPr lang="pl-PL" b="0" i="0" u="none" strike="noStrike" dirty="0" err="1">
                <a:solidFill>
                  <a:srgbClr val="D1D5DB"/>
                </a:solidFill>
                <a:effectLst/>
              </a:rPr>
              <a:t>constipation</a:t>
            </a:r>
            <a:r>
              <a:rPr lang="pl-PL" b="0" i="0" u="none" strike="noStrike" dirty="0">
                <a:solidFill>
                  <a:srgbClr val="D1D5DB"/>
                </a:solidFill>
                <a:effectLst/>
              </a:rPr>
              <a:t> </a:t>
            </a:r>
            <a:r>
              <a:rPr lang="pl-PL" b="0" i="0" u="none" strike="noStrike" dirty="0" err="1">
                <a:solidFill>
                  <a:srgbClr val="D1D5DB"/>
                </a:solidFill>
                <a:effectLst/>
              </a:rPr>
              <a:t>is</a:t>
            </a:r>
            <a:r>
              <a:rPr lang="pl-PL" b="0" i="0" u="none" strike="noStrike" dirty="0">
                <a:solidFill>
                  <a:srgbClr val="D1D5DB"/>
                </a:solidFill>
                <a:effectLst/>
              </a:rPr>
              <a:t> </a:t>
            </a:r>
            <a:r>
              <a:rPr lang="pl-PL" b="0" i="0" u="none" strike="noStrike" dirty="0" err="1">
                <a:solidFill>
                  <a:srgbClr val="D1D5DB"/>
                </a:solidFill>
                <a:effectLst/>
              </a:rPr>
              <a:t>idiopathic</a:t>
            </a:r>
            <a:r>
              <a:rPr lang="pl-PL" b="0" i="0" u="none" strike="noStrike" dirty="0">
                <a:solidFill>
                  <a:srgbClr val="D1D5DB"/>
                </a:solidFill>
                <a:effectLst/>
              </a:rPr>
              <a:t> and </a:t>
            </a:r>
            <a:r>
              <a:rPr lang="pl-PL" b="0" i="0" u="none" strike="noStrike" dirty="0" err="1">
                <a:solidFill>
                  <a:srgbClr val="D1D5DB"/>
                </a:solidFill>
                <a:effectLst/>
              </a:rPr>
              <a:t>functional</a:t>
            </a:r>
            <a:r>
              <a:rPr lang="pl-PL" b="0" i="0" u="none" strike="noStrike" dirty="0">
                <a:solidFill>
                  <a:srgbClr val="D1D5DB"/>
                </a:solidFill>
                <a:effectLst/>
              </a:rPr>
              <a:t> in </a:t>
            </a:r>
            <a:r>
              <a:rPr lang="pl-PL" b="0" i="0" u="none" strike="noStrike" dirty="0" err="1">
                <a:solidFill>
                  <a:srgbClr val="D1D5DB"/>
                </a:solidFill>
                <a:effectLst/>
              </a:rPr>
              <a:t>nature</a:t>
            </a:r>
            <a:r>
              <a:rPr lang="pl-PL" b="0" i="0" u="none" strike="noStrike" dirty="0">
                <a:solidFill>
                  <a:srgbClr val="D1D5DB"/>
                </a:solidFill>
                <a:effectLst/>
              </a:rPr>
              <a:t>, with </a:t>
            </a:r>
            <a:r>
              <a:rPr lang="pl-PL" b="0" i="0" u="none" strike="noStrike" dirty="0" err="1">
                <a:solidFill>
                  <a:srgbClr val="D1D5DB"/>
                </a:solidFill>
                <a:effectLst/>
              </a:rPr>
              <a:t>only</a:t>
            </a:r>
            <a:r>
              <a:rPr lang="pl-PL" b="0" i="0" u="none" strike="noStrike" dirty="0">
                <a:solidFill>
                  <a:srgbClr val="D1D5DB"/>
                </a:solidFill>
                <a:effectLst/>
              </a:rPr>
              <a:t> a small </a:t>
            </a:r>
            <a:r>
              <a:rPr lang="pl-PL" b="0" i="0" u="none" strike="noStrike" dirty="0" err="1">
                <a:solidFill>
                  <a:srgbClr val="D1D5DB"/>
                </a:solidFill>
                <a:effectLst/>
              </a:rPr>
              <a:t>percentage</a:t>
            </a:r>
            <a:r>
              <a:rPr lang="pl-PL" b="0" i="0" u="none" strike="noStrike" dirty="0">
                <a:solidFill>
                  <a:srgbClr val="D1D5DB"/>
                </a:solidFill>
                <a:effectLst/>
              </a:rPr>
              <a:t> </a:t>
            </a:r>
            <a:r>
              <a:rPr lang="pl-PL" b="0" i="0" u="none" strike="noStrike" dirty="0" err="1">
                <a:solidFill>
                  <a:srgbClr val="D1D5DB"/>
                </a:solidFill>
                <a:effectLst/>
              </a:rPr>
              <a:t>having</a:t>
            </a:r>
            <a:r>
              <a:rPr lang="pl-PL" b="0" i="0" u="none" strike="noStrike" dirty="0">
                <a:solidFill>
                  <a:srgbClr val="D1D5DB"/>
                </a:solidFill>
                <a:effectLst/>
              </a:rPr>
              <a:t> </a:t>
            </a:r>
            <a:r>
              <a:rPr lang="pl-PL" b="0" i="0" u="none" strike="noStrike" dirty="0" err="1">
                <a:solidFill>
                  <a:srgbClr val="D1D5DB"/>
                </a:solidFill>
                <a:effectLst/>
              </a:rPr>
              <a:t>organic</a:t>
            </a:r>
            <a:r>
              <a:rPr lang="pl-PL" b="0" i="0" u="none" strike="noStrike" dirty="0">
                <a:solidFill>
                  <a:srgbClr val="D1D5DB"/>
                </a:solidFill>
                <a:effectLst/>
              </a:rPr>
              <a:t> </a:t>
            </a:r>
            <a:r>
              <a:rPr lang="pl-PL" b="0" i="0" u="none" strike="noStrike" dirty="0" err="1">
                <a:solidFill>
                  <a:srgbClr val="D1D5DB"/>
                </a:solidFill>
                <a:effectLst/>
              </a:rPr>
              <a:t>constipation</a:t>
            </a:r>
            <a:r>
              <a:rPr lang="pl-PL" b="0" i="0" u="none" strike="noStrike" dirty="0">
                <a:solidFill>
                  <a:srgbClr val="D1D5DB"/>
                </a:solidFill>
                <a:effectLst/>
              </a:rPr>
              <a:t>.</a:t>
            </a:r>
          </a:p>
          <a:p>
            <a:pPr marL="0" indent="0">
              <a:spcBef>
                <a:spcPts val="0"/>
              </a:spcBef>
              <a:buNone/>
            </a:pPr>
            <a:endParaRPr lang="pl-PL" dirty="0"/>
          </a:p>
        </p:txBody>
      </p:sp>
    </p:spTree>
    <p:extLst>
      <p:ext uri="{BB962C8B-B14F-4D97-AF65-F5344CB8AC3E}">
        <p14:creationId xmlns:p14="http://schemas.microsoft.com/office/powerpoint/2010/main" val="1821579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620B7C-3C22-F201-A701-B94ACD5EDC21}"/>
              </a:ext>
            </a:extLst>
          </p:cNvPr>
          <p:cNvSpPr>
            <a:spLocks noGrp="1"/>
          </p:cNvSpPr>
          <p:nvPr>
            <p:ph type="title"/>
          </p:nvPr>
        </p:nvSpPr>
        <p:spPr>
          <a:xfrm>
            <a:off x="2611808" y="258418"/>
            <a:ext cx="7958331" cy="914399"/>
          </a:xfrm>
        </p:spPr>
        <p:txBody>
          <a:bodyPr>
            <a:normAutofit/>
          </a:bodyPr>
          <a:lstStyle/>
          <a:p>
            <a:r>
              <a:rPr lang="pl-PL" sz="3600" b="0" i="0" u="none" strike="noStrike" dirty="0" err="1">
                <a:solidFill>
                  <a:srgbClr val="D1D5DB"/>
                </a:solidFill>
                <a:effectLst/>
              </a:rPr>
              <a:t>Criteria</a:t>
            </a:r>
            <a:r>
              <a:rPr lang="pl-PL" sz="3600" b="0" i="0" u="none" strike="noStrike" dirty="0">
                <a:solidFill>
                  <a:srgbClr val="D1D5DB"/>
                </a:solidFill>
                <a:effectLst/>
              </a:rPr>
              <a:t> for </a:t>
            </a:r>
            <a:r>
              <a:rPr lang="pl-PL" sz="3600" b="0" i="0" u="none" strike="noStrike" dirty="0" err="1">
                <a:solidFill>
                  <a:srgbClr val="D1D5DB"/>
                </a:solidFill>
                <a:effectLst/>
              </a:rPr>
              <a:t>Functional</a:t>
            </a:r>
            <a:r>
              <a:rPr lang="pl-PL" sz="3600" b="0" i="0" u="none" strike="noStrike" dirty="0">
                <a:solidFill>
                  <a:srgbClr val="D1D5DB"/>
                </a:solidFill>
                <a:effectLst/>
              </a:rPr>
              <a:t> </a:t>
            </a:r>
            <a:r>
              <a:rPr lang="pl-PL" sz="3600" b="0" i="0" u="none" strike="noStrike" dirty="0" err="1">
                <a:solidFill>
                  <a:srgbClr val="D1D5DB"/>
                </a:solidFill>
                <a:effectLst/>
              </a:rPr>
              <a:t>Constipation</a:t>
            </a:r>
            <a:r>
              <a:rPr lang="pl-PL" sz="3600" b="0" i="0" u="none" strike="noStrike" dirty="0">
                <a:solidFill>
                  <a:srgbClr val="D1D5DB"/>
                </a:solidFill>
                <a:effectLst/>
              </a:rPr>
              <a:t> </a:t>
            </a:r>
            <a:endParaRPr lang="pl-PL" sz="3600" dirty="0"/>
          </a:p>
        </p:txBody>
      </p:sp>
      <p:graphicFrame>
        <p:nvGraphicFramePr>
          <p:cNvPr id="7" name="Symbol zastępczy zawartości 6">
            <a:extLst>
              <a:ext uri="{FF2B5EF4-FFF2-40B4-BE49-F238E27FC236}">
                <a16:creationId xmlns:a16="http://schemas.microsoft.com/office/drawing/2014/main" id="{229AA896-1683-9737-9903-5A2B21EC629F}"/>
              </a:ext>
            </a:extLst>
          </p:cNvPr>
          <p:cNvGraphicFramePr>
            <a:graphicFrameLocks noGrp="1"/>
          </p:cNvGraphicFramePr>
          <p:nvPr>
            <p:ph idx="1"/>
            <p:extLst>
              <p:ext uri="{D42A27DB-BD31-4B8C-83A1-F6EECF244321}">
                <p14:modId xmlns:p14="http://schemas.microsoft.com/office/powerpoint/2010/main" val="934065959"/>
              </p:ext>
            </p:extLst>
          </p:nvPr>
        </p:nvGraphicFramePr>
        <p:xfrm>
          <a:off x="417442" y="914399"/>
          <a:ext cx="11370368" cy="5669280"/>
        </p:xfrm>
        <a:graphic>
          <a:graphicData uri="http://schemas.openxmlformats.org/drawingml/2006/table">
            <a:tbl>
              <a:tblPr firstRow="1" bandRow="1">
                <a:tableStyleId>{5C22544A-7EE6-4342-B048-85BDC9FD1C3A}</a:tableStyleId>
              </a:tblPr>
              <a:tblGrid>
                <a:gridCol w="5685184">
                  <a:extLst>
                    <a:ext uri="{9D8B030D-6E8A-4147-A177-3AD203B41FA5}">
                      <a16:colId xmlns:a16="http://schemas.microsoft.com/office/drawing/2014/main" val="1054140163"/>
                    </a:ext>
                  </a:extLst>
                </a:gridCol>
                <a:gridCol w="5685184">
                  <a:extLst>
                    <a:ext uri="{9D8B030D-6E8A-4147-A177-3AD203B41FA5}">
                      <a16:colId xmlns:a16="http://schemas.microsoft.com/office/drawing/2014/main" val="2031340994"/>
                    </a:ext>
                  </a:extLst>
                </a:gridCol>
              </a:tblGrid>
              <a:tr h="38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0" u="none" strike="noStrike" kern="1200" dirty="0" err="1">
                          <a:solidFill>
                            <a:schemeClr val="lt1"/>
                          </a:solidFill>
                          <a:effectLst/>
                          <a:latin typeface="+mn-lt"/>
                          <a:ea typeface="+mn-ea"/>
                          <a:cs typeface="+mn-cs"/>
                        </a:rPr>
                        <a:t>Newborns</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Infants</a:t>
                      </a:r>
                      <a:r>
                        <a:rPr lang="pl-PL" sz="1800" b="0" i="0" u="none" strike="noStrike" kern="1200" dirty="0">
                          <a:solidFill>
                            <a:schemeClr val="lt1"/>
                          </a:solidFill>
                          <a:effectLst/>
                          <a:latin typeface="+mn-lt"/>
                          <a:ea typeface="+mn-ea"/>
                          <a:cs typeface="+mn-cs"/>
                        </a:rPr>
                        <a:t>, and </a:t>
                      </a:r>
                      <a:r>
                        <a:rPr lang="pl-PL" sz="1800" b="0" i="0" u="none" strike="noStrike" kern="1200" dirty="0" err="1">
                          <a:solidFill>
                            <a:schemeClr val="lt1"/>
                          </a:solidFill>
                          <a:effectLst/>
                          <a:latin typeface="+mn-lt"/>
                          <a:ea typeface="+mn-ea"/>
                          <a:cs typeface="+mn-cs"/>
                        </a:rPr>
                        <a:t>Toddlers</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Group</a:t>
                      </a:r>
                      <a:r>
                        <a:rPr lang="pl-PL" sz="1800" b="0" i="0" u="none" strike="noStrike" kern="1200" dirty="0">
                          <a:solidFill>
                            <a:schemeClr val="lt1"/>
                          </a:solidFill>
                          <a:effectLst/>
                          <a:latin typeface="+mn-lt"/>
                          <a:ea typeface="+mn-ea"/>
                          <a:cs typeface="+mn-cs"/>
                        </a:rPr>
                        <a:t> G7):</a:t>
                      </a:r>
                      <a:endParaRPr lang="pl-PL"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0" u="none" strike="noStrike" kern="1200" dirty="0" err="1">
                          <a:solidFill>
                            <a:schemeClr val="lt1"/>
                          </a:solidFill>
                          <a:effectLst/>
                          <a:latin typeface="+mn-lt"/>
                          <a:ea typeface="+mn-ea"/>
                          <a:cs typeface="+mn-cs"/>
                        </a:rPr>
                        <a:t>Children</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above</a:t>
                      </a:r>
                      <a:r>
                        <a:rPr lang="pl-PL" sz="1800" b="0" i="0" u="none" strike="noStrike" kern="1200" dirty="0">
                          <a:solidFill>
                            <a:schemeClr val="lt1"/>
                          </a:solidFill>
                          <a:effectLst/>
                          <a:latin typeface="+mn-lt"/>
                          <a:ea typeface="+mn-ea"/>
                          <a:cs typeface="+mn-cs"/>
                        </a:rPr>
                        <a:t> 4 </a:t>
                      </a:r>
                      <a:r>
                        <a:rPr lang="pl-PL" sz="1800" b="0" i="0" u="none" strike="noStrike" kern="1200" dirty="0" err="1">
                          <a:solidFill>
                            <a:schemeClr val="lt1"/>
                          </a:solidFill>
                          <a:effectLst/>
                          <a:latin typeface="+mn-lt"/>
                          <a:ea typeface="+mn-ea"/>
                          <a:cs typeface="+mn-cs"/>
                        </a:rPr>
                        <a:t>years</a:t>
                      </a:r>
                      <a:r>
                        <a:rPr lang="pl-PL" sz="1800" b="0" i="0" u="none" strike="noStrike" kern="1200" dirty="0">
                          <a:solidFill>
                            <a:schemeClr val="lt1"/>
                          </a:solidFill>
                          <a:effectLst/>
                          <a:latin typeface="+mn-lt"/>
                          <a:ea typeface="+mn-ea"/>
                          <a:cs typeface="+mn-cs"/>
                        </a:rPr>
                        <a:t> of </a:t>
                      </a:r>
                      <a:r>
                        <a:rPr lang="pl-PL" sz="1800" b="0" i="0" u="none" strike="noStrike" kern="1200" dirty="0" err="1">
                          <a:solidFill>
                            <a:schemeClr val="lt1"/>
                          </a:solidFill>
                          <a:effectLst/>
                          <a:latin typeface="+mn-lt"/>
                          <a:ea typeface="+mn-ea"/>
                          <a:cs typeface="+mn-cs"/>
                        </a:rPr>
                        <a:t>age</a:t>
                      </a:r>
                      <a:r>
                        <a:rPr lang="pl-PL" sz="1800" b="0" i="0" u="none" strike="noStrike" kern="1200" dirty="0">
                          <a:solidFill>
                            <a:schemeClr val="lt1"/>
                          </a:solidFill>
                          <a:effectLst/>
                          <a:latin typeface="+mn-lt"/>
                          <a:ea typeface="+mn-ea"/>
                          <a:cs typeface="+mn-cs"/>
                        </a:rPr>
                        <a:t> and </a:t>
                      </a:r>
                      <a:r>
                        <a:rPr lang="pl-PL" sz="1800" b="0" i="0" u="none" strike="noStrike" kern="1200" dirty="0" err="1">
                          <a:solidFill>
                            <a:schemeClr val="lt1"/>
                          </a:solidFill>
                          <a:effectLst/>
                          <a:latin typeface="+mn-lt"/>
                          <a:ea typeface="+mn-ea"/>
                          <a:cs typeface="+mn-cs"/>
                        </a:rPr>
                        <a:t>adolescents</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Group</a:t>
                      </a:r>
                      <a:r>
                        <a:rPr lang="pl-PL" sz="1800" b="0" i="0" u="none" strike="noStrike" kern="1200" dirty="0">
                          <a:solidFill>
                            <a:schemeClr val="lt1"/>
                          </a:solidFill>
                          <a:effectLst/>
                          <a:latin typeface="+mn-lt"/>
                          <a:ea typeface="+mn-ea"/>
                          <a:cs typeface="+mn-cs"/>
                        </a:rPr>
                        <a:t> H3a).</a:t>
                      </a:r>
                      <a:endParaRPr lang="pl-PL" dirty="0">
                        <a:effectLst/>
                      </a:endParaRPr>
                    </a:p>
                  </a:txBody>
                  <a:tcPr/>
                </a:tc>
                <a:extLst>
                  <a:ext uri="{0D108BD9-81ED-4DB2-BD59-A6C34878D82A}">
                    <a16:rowId xmlns:a16="http://schemas.microsoft.com/office/drawing/2014/main" val="3453701660"/>
                  </a:ext>
                </a:extLst>
              </a:tr>
              <a:tr h="4764918">
                <a:tc>
                  <a:txBody>
                    <a:bodyPr/>
                    <a:lstStyle/>
                    <a:p>
                      <a:r>
                        <a:rPr lang="pl-PL" sz="1800" b="0" i="0" u="none" strike="noStrike" kern="1200" dirty="0">
                          <a:solidFill>
                            <a:schemeClr val="dk1"/>
                          </a:solidFill>
                          <a:effectLst/>
                          <a:latin typeface="+mn-lt"/>
                          <a:ea typeface="+mn-ea"/>
                          <a:cs typeface="+mn-cs"/>
                        </a:rPr>
                        <a:t>The </a:t>
                      </a:r>
                      <a:r>
                        <a:rPr lang="pl-PL" sz="1800" b="0" i="0" u="none" strike="noStrike" kern="1200" dirty="0" err="1">
                          <a:solidFill>
                            <a:schemeClr val="dk1"/>
                          </a:solidFill>
                          <a:effectLst/>
                          <a:latin typeface="+mn-lt"/>
                          <a:ea typeface="+mn-ea"/>
                          <a:cs typeface="+mn-cs"/>
                        </a:rPr>
                        <a:t>presence</a:t>
                      </a:r>
                      <a:r>
                        <a:rPr lang="pl-PL" sz="1800" b="0" i="0" u="none" strike="noStrike" kern="1200" dirty="0">
                          <a:solidFill>
                            <a:schemeClr val="dk1"/>
                          </a:solidFill>
                          <a:effectLst/>
                          <a:latin typeface="+mn-lt"/>
                          <a:ea typeface="+mn-ea"/>
                          <a:cs typeface="+mn-cs"/>
                        </a:rPr>
                        <a:t> of </a:t>
                      </a:r>
                      <a:r>
                        <a:rPr lang="pl-PL" sz="1800" b="0" i="0" u="none" strike="noStrike" kern="1200" dirty="0" err="1">
                          <a:solidFill>
                            <a:schemeClr val="dk1"/>
                          </a:solidFill>
                          <a:effectLst/>
                          <a:latin typeface="+mn-lt"/>
                          <a:ea typeface="+mn-ea"/>
                          <a:cs typeface="+mn-cs"/>
                        </a:rPr>
                        <a:t>at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least</a:t>
                      </a:r>
                      <a:r>
                        <a:rPr lang="pl-PL" sz="1800" b="0" i="0" u="none" strike="noStrike" kern="1200" dirty="0">
                          <a:solidFill>
                            <a:schemeClr val="dk1"/>
                          </a:solidFill>
                          <a:effectLst/>
                          <a:latin typeface="+mn-lt"/>
                          <a:ea typeface="+mn-ea"/>
                          <a:cs typeface="+mn-cs"/>
                        </a:rPr>
                        <a:t> 2 of the </a:t>
                      </a:r>
                      <a:r>
                        <a:rPr lang="pl-PL" sz="1800" b="0" i="0" u="none" strike="noStrike" kern="1200" dirty="0" err="1">
                          <a:solidFill>
                            <a:schemeClr val="dk1"/>
                          </a:solidFill>
                          <a:effectLst/>
                          <a:latin typeface="+mn-lt"/>
                          <a:ea typeface="+mn-ea"/>
                          <a:cs typeface="+mn-cs"/>
                        </a:rPr>
                        <a:t>following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symptoms</a:t>
                      </a:r>
                      <a:r>
                        <a:rPr lang="pl-PL" sz="1800" b="0" i="0" u="none" strike="noStrike" kern="1200" dirty="0">
                          <a:solidFill>
                            <a:schemeClr val="dk1"/>
                          </a:solidFill>
                          <a:effectLst/>
                          <a:latin typeface="+mn-lt"/>
                          <a:ea typeface="+mn-ea"/>
                          <a:cs typeface="+mn-cs"/>
                        </a:rPr>
                        <a:t> for </a:t>
                      </a:r>
                      <a:r>
                        <a:rPr lang="pl-PL" sz="1800" b="0" i="0" u="none" strike="noStrike" kern="1200" dirty="0" err="1">
                          <a:solidFill>
                            <a:schemeClr val="dk1"/>
                          </a:solidFill>
                          <a:effectLst/>
                          <a:latin typeface="+mn-lt"/>
                          <a:ea typeface="+mn-ea"/>
                          <a:cs typeface="+mn-cs"/>
                        </a:rPr>
                        <a:t>at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least</a:t>
                      </a:r>
                      <a:r>
                        <a:rPr lang="pl-PL" sz="1800" b="0" i="0" u="none" strike="noStrike" kern="1200" dirty="0">
                          <a:solidFill>
                            <a:schemeClr val="dk1"/>
                          </a:solidFill>
                          <a:effectLst/>
                          <a:latin typeface="+mn-lt"/>
                          <a:ea typeface="+mn-ea"/>
                          <a:cs typeface="+mn-cs"/>
                        </a:rPr>
                        <a:t> 1 </a:t>
                      </a:r>
                      <a:r>
                        <a:rPr lang="pl-PL" sz="1800" b="0" i="0" u="none" strike="noStrike" kern="1200" dirty="0" err="1">
                          <a:solidFill>
                            <a:schemeClr val="dk1"/>
                          </a:solidFill>
                          <a:effectLst/>
                          <a:latin typeface="+mn-lt"/>
                          <a:ea typeface="+mn-ea"/>
                          <a:cs typeface="+mn-cs"/>
                        </a:rPr>
                        <a:t>month</a:t>
                      </a:r>
                      <a:r>
                        <a:rPr lang="pl-PL" sz="1800" b="0" i="0" u="none" strike="noStrike" kern="1200" dirty="0">
                          <a:solidFill>
                            <a:schemeClr val="dk1"/>
                          </a:solidFill>
                          <a:effectLst/>
                          <a:latin typeface="+mn-lt"/>
                          <a:ea typeface="+mn-ea"/>
                          <a:cs typeface="+mn-cs"/>
                        </a:rPr>
                        <a:t>:</a:t>
                      </a:r>
                    </a:p>
                    <a:p>
                      <a:endParaRPr lang="pl-PL" sz="1800" b="0" i="0" u="none" strike="noStrike" kern="1200" dirty="0">
                        <a:solidFill>
                          <a:schemeClr val="dk1"/>
                        </a:solidFill>
                        <a:effectLst/>
                        <a:latin typeface="+mn-lt"/>
                        <a:ea typeface="+mn-ea"/>
                        <a:cs typeface="+mn-cs"/>
                      </a:endParaRPr>
                    </a:p>
                    <a:p>
                      <a:pPr marL="342900" indent="-342900">
                        <a:buFont typeface="+mj-lt"/>
                        <a:buAutoNum type="arabicPeriod"/>
                      </a:pPr>
                      <a:r>
                        <a:rPr lang="pl-PL" sz="1800" b="0" i="0" u="none" strike="noStrike" kern="1200" dirty="0" err="1">
                          <a:solidFill>
                            <a:schemeClr val="dk1"/>
                          </a:solidFill>
                          <a:effectLst/>
                          <a:latin typeface="+mn-lt"/>
                          <a:ea typeface="+mn-ea"/>
                          <a:cs typeface="+mn-cs"/>
                        </a:rPr>
                        <a:t>Two</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or</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fewer</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bowel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movements</a:t>
                      </a:r>
                      <a:r>
                        <a:rPr lang="pl-PL" sz="1800" b="0" i="0" u="none" strike="noStrike" kern="1200" dirty="0">
                          <a:solidFill>
                            <a:schemeClr val="dk1"/>
                          </a:solidFill>
                          <a:effectLst/>
                          <a:latin typeface="+mn-lt"/>
                          <a:ea typeface="+mn-ea"/>
                          <a:cs typeface="+mn-cs"/>
                        </a:rPr>
                        <a:t> per </a:t>
                      </a:r>
                      <a:r>
                        <a:rPr lang="pl-PL" sz="1800" b="0" i="0" u="none" strike="noStrike" kern="1200" dirty="0" err="1">
                          <a:solidFill>
                            <a:schemeClr val="dk1"/>
                          </a:solidFill>
                          <a:effectLst/>
                          <a:latin typeface="+mn-lt"/>
                          <a:ea typeface="+mn-ea"/>
                          <a:cs typeface="+mn-cs"/>
                        </a:rPr>
                        <a:t>week</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r>
                        <a:rPr lang="pl-PL" sz="1800" b="0" i="0" u="none" strike="noStrike" kern="1200" dirty="0" err="1">
                          <a:solidFill>
                            <a:schemeClr val="dk1"/>
                          </a:solidFill>
                          <a:effectLst/>
                          <a:latin typeface="+mn-lt"/>
                          <a:ea typeface="+mn-ea"/>
                          <a:cs typeface="+mn-cs"/>
                        </a:rPr>
                        <a:t>History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indicating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significant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stool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retention</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r>
                        <a:rPr lang="pl-PL" sz="1800" b="0" i="0" u="none" strike="noStrike" kern="1200" dirty="0" err="1">
                          <a:solidFill>
                            <a:schemeClr val="dk1"/>
                          </a:solidFill>
                          <a:effectLst/>
                          <a:latin typeface="+mn-lt"/>
                          <a:ea typeface="+mn-ea"/>
                          <a:cs typeface="+mn-cs"/>
                        </a:rPr>
                        <a:t>History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indicating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painful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bowel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movements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or</a:t>
                      </a:r>
                      <a:r>
                        <a:rPr lang="pl-PL" sz="1800" b="0" i="0" u="none" strike="noStrike" kern="1200" dirty="0">
                          <a:solidFill>
                            <a:schemeClr val="dk1"/>
                          </a:solidFill>
                          <a:effectLst/>
                          <a:latin typeface="+mn-lt"/>
                          <a:ea typeface="+mn-ea"/>
                          <a:cs typeface="+mn-cs"/>
                        </a:rPr>
                        <a:t> hard </a:t>
                      </a:r>
                      <a:r>
                        <a:rPr lang="pl-PL" sz="1800" b="0" i="0" u="none" strike="noStrike" kern="1200" dirty="0" err="1">
                          <a:solidFill>
                            <a:schemeClr val="dk1"/>
                          </a:solidFill>
                          <a:effectLst/>
                          <a:latin typeface="+mn-lt"/>
                          <a:ea typeface="+mn-ea"/>
                          <a:cs typeface="+mn-cs"/>
                        </a:rPr>
                        <a:t>stools</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r>
                        <a:rPr lang="pl-PL" sz="1800" b="0" i="0" u="none" strike="noStrike" kern="1200" dirty="0" err="1">
                          <a:solidFill>
                            <a:schemeClr val="dk1"/>
                          </a:solidFill>
                          <a:effectLst/>
                          <a:latin typeface="+mn-lt"/>
                          <a:ea typeface="+mn-ea"/>
                          <a:cs typeface="+mn-cs"/>
                        </a:rPr>
                        <a:t>History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indicating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large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stools</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r>
                        <a:rPr lang="pl-PL" sz="1800" b="0" i="0" u="none" strike="noStrike" kern="1200" dirty="0" err="1">
                          <a:solidFill>
                            <a:schemeClr val="dk1"/>
                          </a:solidFill>
                          <a:effectLst/>
                          <a:latin typeface="+mn-lt"/>
                          <a:ea typeface="+mn-ea"/>
                          <a:cs typeface="+mn-cs"/>
                        </a:rPr>
                        <a:t>Presence</a:t>
                      </a:r>
                      <a:r>
                        <a:rPr lang="pl-PL" sz="1800" b="0" i="0" u="none" strike="noStrike" kern="1200" dirty="0">
                          <a:solidFill>
                            <a:schemeClr val="dk1"/>
                          </a:solidFill>
                          <a:effectLst/>
                          <a:latin typeface="+mn-lt"/>
                          <a:ea typeface="+mn-ea"/>
                          <a:cs typeface="+mn-cs"/>
                        </a:rPr>
                        <a:t> of </a:t>
                      </a:r>
                      <a:r>
                        <a:rPr lang="pl-PL" sz="1800" b="0" i="0" u="none" strike="noStrike" kern="1200" dirty="0" err="1">
                          <a:solidFill>
                            <a:schemeClr val="dk1"/>
                          </a:solidFill>
                          <a:effectLst/>
                          <a:latin typeface="+mn-lt"/>
                          <a:ea typeface="+mn-ea"/>
                          <a:cs typeface="+mn-cs"/>
                        </a:rPr>
                        <a:t>large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fecal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masses</a:t>
                      </a:r>
                      <a:r>
                        <a:rPr lang="pl-PL" sz="1800" b="0" i="0" u="none" strike="noStrike" kern="1200" dirty="0">
                          <a:solidFill>
                            <a:schemeClr val="dk1"/>
                          </a:solidFill>
                          <a:effectLst/>
                          <a:latin typeface="+mn-lt"/>
                          <a:ea typeface="+mn-ea"/>
                          <a:cs typeface="+mn-cs"/>
                        </a:rPr>
                        <a:t> in the </a:t>
                      </a:r>
                      <a:r>
                        <a:rPr lang="pl-PL" sz="1800" b="0" i="0" u="none" strike="noStrike" kern="1200" dirty="0" err="1">
                          <a:solidFill>
                            <a:schemeClr val="dk1"/>
                          </a:solidFill>
                          <a:effectLst/>
                          <a:latin typeface="+mn-lt"/>
                          <a:ea typeface="+mn-ea"/>
                          <a:cs typeface="+mn-cs"/>
                        </a:rPr>
                        <a:t>rectum</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endParaRPr lang="pl-PL" sz="1800" b="0" i="0" u="none" strike="noStrike" kern="1200" dirty="0">
                        <a:solidFill>
                          <a:schemeClr val="dk1"/>
                        </a:solidFill>
                        <a:effectLst/>
                        <a:latin typeface="+mn-lt"/>
                        <a:ea typeface="+mn-ea"/>
                        <a:cs typeface="+mn-cs"/>
                      </a:endParaRPr>
                    </a:p>
                    <a:p>
                      <a:r>
                        <a:rPr lang="pl-PL" sz="1800" b="0" i="0" u="none" strike="noStrike" kern="1200" dirty="0" err="1">
                          <a:solidFill>
                            <a:schemeClr val="dk1"/>
                          </a:solidFill>
                          <a:effectLst/>
                          <a:latin typeface="+mn-lt"/>
                          <a:ea typeface="+mn-ea"/>
                          <a:cs typeface="+mn-cs"/>
                        </a:rPr>
                        <a:t>Additional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criteria</a:t>
                      </a:r>
                      <a:r>
                        <a:rPr lang="pl-PL" sz="1800" b="0" i="0" u="none" strike="noStrike" kern="1200" dirty="0">
                          <a:solidFill>
                            <a:schemeClr val="dk1"/>
                          </a:solidFill>
                          <a:effectLst/>
                          <a:latin typeface="+mn-lt"/>
                          <a:ea typeface="+mn-ea"/>
                          <a:cs typeface="+mn-cs"/>
                        </a:rPr>
                        <a:t> for </a:t>
                      </a:r>
                      <a:r>
                        <a:rPr lang="pl-PL" sz="1800" b="0" i="0" u="none" strike="noStrike" kern="1200" dirty="0" err="1">
                          <a:solidFill>
                            <a:schemeClr val="dk1"/>
                          </a:solidFill>
                          <a:effectLst/>
                          <a:latin typeface="+mn-lt"/>
                          <a:ea typeface="+mn-ea"/>
                          <a:cs typeface="+mn-cs"/>
                        </a:rPr>
                        <a:t>children</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using</a:t>
                      </a:r>
                      <a:r>
                        <a:rPr lang="pl-PL" sz="1800" b="0" i="0" u="none" strike="noStrike" kern="1200" dirty="0">
                          <a:solidFill>
                            <a:schemeClr val="dk1"/>
                          </a:solidFill>
                          <a:effectLst/>
                          <a:latin typeface="+mn-lt"/>
                          <a:ea typeface="+mn-ea"/>
                          <a:cs typeface="+mn-cs"/>
                        </a:rPr>
                        <a:t> the </a:t>
                      </a:r>
                      <a:r>
                        <a:rPr lang="pl-PL" sz="1800" b="0" i="0" u="none" strike="noStrike" kern="1200" dirty="0" err="1">
                          <a:solidFill>
                            <a:schemeClr val="dk1"/>
                          </a:solidFill>
                          <a:effectLst/>
                          <a:latin typeface="+mn-lt"/>
                          <a:ea typeface="+mn-ea"/>
                          <a:cs typeface="+mn-cs"/>
                        </a:rPr>
                        <a:t>toilet</a:t>
                      </a:r>
                      <a:r>
                        <a:rPr lang="pl-PL" sz="1800" b="0" i="0" u="none" strike="noStrike" kern="1200" dirty="0">
                          <a:solidFill>
                            <a:schemeClr val="dk1"/>
                          </a:solidFill>
                          <a:effectLst/>
                          <a:latin typeface="+mn-lt"/>
                          <a:ea typeface="+mn-ea"/>
                          <a:cs typeface="+mn-cs"/>
                        </a:rPr>
                        <a:t>:</a:t>
                      </a:r>
                    </a:p>
                    <a:p>
                      <a:pPr marL="285750" indent="-285750">
                        <a:buFont typeface="Arial" panose="020B0604020202020204" pitchFamily="34" charset="0"/>
                        <a:buChar char="•"/>
                      </a:pPr>
                      <a:r>
                        <a:rPr lang="pl-PL" sz="1800" b="0" i="0" u="none" strike="noStrike" kern="1200" dirty="0">
                          <a:solidFill>
                            <a:schemeClr val="dk1"/>
                          </a:solidFill>
                          <a:effectLst/>
                          <a:latin typeface="+mn-lt"/>
                          <a:ea typeface="+mn-ea"/>
                          <a:cs typeface="+mn-cs"/>
                        </a:rPr>
                        <a:t>At </a:t>
                      </a:r>
                      <a:r>
                        <a:rPr lang="pl-PL" sz="1800" b="0" i="0" u="none" strike="noStrike" kern="1200" dirty="0" err="1">
                          <a:solidFill>
                            <a:schemeClr val="dk1"/>
                          </a:solidFill>
                          <a:effectLst/>
                          <a:latin typeface="+mn-lt"/>
                          <a:ea typeface="+mn-ea"/>
                          <a:cs typeface="+mn-cs"/>
                        </a:rPr>
                        <a:t>least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once</a:t>
                      </a:r>
                      <a:r>
                        <a:rPr lang="pl-PL" sz="1800" b="0" i="0" u="none" strike="noStrike" kern="1200" dirty="0">
                          <a:solidFill>
                            <a:schemeClr val="dk1"/>
                          </a:solidFill>
                          <a:effectLst/>
                          <a:latin typeface="+mn-lt"/>
                          <a:ea typeface="+mn-ea"/>
                          <a:cs typeface="+mn-cs"/>
                        </a:rPr>
                        <a:t> a </a:t>
                      </a:r>
                      <a:r>
                        <a:rPr lang="pl-PL" sz="1800" b="0" i="0" u="none" strike="noStrike" kern="1200" dirty="0" err="1">
                          <a:solidFill>
                            <a:schemeClr val="dk1"/>
                          </a:solidFill>
                          <a:effectLst/>
                          <a:latin typeface="+mn-lt"/>
                          <a:ea typeface="+mn-ea"/>
                          <a:cs typeface="+mn-cs"/>
                        </a:rPr>
                        <a:t>week</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episodes</a:t>
                      </a:r>
                      <a:r>
                        <a:rPr lang="pl-PL" sz="1800" b="0" i="0" u="none" strike="noStrike" kern="1200" dirty="0">
                          <a:solidFill>
                            <a:schemeClr val="dk1"/>
                          </a:solidFill>
                          <a:effectLst/>
                          <a:latin typeface="+mn-lt"/>
                          <a:ea typeface="+mn-ea"/>
                          <a:cs typeface="+mn-cs"/>
                        </a:rPr>
                        <a:t> of </a:t>
                      </a:r>
                      <a:r>
                        <a:rPr lang="pl-PL" sz="1800" b="0" i="0" u="none" strike="noStrike" kern="1200" dirty="0" err="1">
                          <a:solidFill>
                            <a:schemeClr val="dk1"/>
                          </a:solidFill>
                          <a:effectLst/>
                          <a:latin typeface="+mn-lt"/>
                          <a:ea typeface="+mn-ea"/>
                          <a:cs typeface="+mn-cs"/>
                        </a:rPr>
                        <a:t>stool</a:t>
                      </a:r>
                      <a:r>
                        <a:rPr lang="pl-PL" sz="1800" b="0" i="0" u="none" strike="noStrike" kern="1200" dirty="0">
                          <a:solidFill>
                            <a:schemeClr val="dk1"/>
                          </a:solidFill>
                          <a:effectLst/>
                          <a:latin typeface="+mn-lt"/>
                          <a:ea typeface="+mn-ea"/>
                          <a:cs typeface="+mn-cs"/>
                        </a:rPr>
                        <a:t> holding in a </a:t>
                      </a:r>
                      <a:r>
                        <a:rPr lang="pl-PL" sz="1800" b="0" i="0" u="none" strike="noStrike" kern="1200" dirty="0" err="1">
                          <a:solidFill>
                            <a:schemeClr val="dk1"/>
                          </a:solidFill>
                          <a:effectLst/>
                          <a:latin typeface="+mn-lt"/>
                          <a:ea typeface="+mn-ea"/>
                          <a:cs typeface="+mn-cs"/>
                        </a:rPr>
                        <a:t>child</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who</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has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acquired</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control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over</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bowel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movements</a:t>
                      </a:r>
                      <a:r>
                        <a:rPr lang="pl-PL" sz="1800" b="0" i="0" u="none" strike="noStrike" kern="1200" dirty="0">
                          <a:solidFill>
                            <a:schemeClr val="dk1"/>
                          </a:solidFill>
                          <a:effectLst/>
                          <a:latin typeface="+mn-lt"/>
                          <a:ea typeface="+mn-ea"/>
                          <a:cs typeface="+mn-cs"/>
                        </a:rPr>
                        <a:t>.</a:t>
                      </a:r>
                    </a:p>
                    <a:p>
                      <a:pPr marL="285750" indent="-285750">
                        <a:buFont typeface="Arial" panose="020B0604020202020204" pitchFamily="34" charset="0"/>
                        <a:buChar char="•"/>
                      </a:pPr>
                      <a:r>
                        <a:rPr lang="pl-PL" sz="1800" b="0" i="0" u="none" strike="noStrike" kern="1200" dirty="0" err="1">
                          <a:solidFill>
                            <a:schemeClr val="dk1"/>
                          </a:solidFill>
                          <a:effectLst/>
                          <a:latin typeface="+mn-lt"/>
                          <a:ea typeface="+mn-ea"/>
                          <a:cs typeface="+mn-cs"/>
                        </a:rPr>
                        <a:t>History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indicating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large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stools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that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may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block</a:t>
                      </a:r>
                      <a:r>
                        <a:rPr lang="pl-PL" sz="1800" b="0" i="0" u="none" strike="noStrike" kern="1200" dirty="0">
                          <a:solidFill>
                            <a:schemeClr val="dk1"/>
                          </a:solidFill>
                          <a:effectLst/>
                          <a:latin typeface="+mn-lt"/>
                          <a:ea typeface="+mn-ea"/>
                          <a:cs typeface="+mn-cs"/>
                        </a:rPr>
                        <a:t> the </a:t>
                      </a:r>
                      <a:r>
                        <a:rPr lang="pl-PL" sz="1800" b="0" i="0" u="none" strike="noStrike" kern="1200" dirty="0" err="1">
                          <a:solidFill>
                            <a:schemeClr val="dk1"/>
                          </a:solidFill>
                          <a:effectLst/>
                          <a:latin typeface="+mn-lt"/>
                          <a:ea typeface="+mn-ea"/>
                          <a:cs typeface="+mn-cs"/>
                        </a:rPr>
                        <a:t>toilet</a:t>
                      </a:r>
                      <a:r>
                        <a:rPr lang="pl-PL" sz="1800" b="0" i="0" u="none" strike="noStrike" kern="1200" dirty="0">
                          <a:solidFill>
                            <a:schemeClr val="dk1"/>
                          </a:solidFill>
                          <a:effectLst/>
                          <a:latin typeface="+mn-lt"/>
                          <a:ea typeface="+mn-ea"/>
                          <a:cs typeface="+mn-cs"/>
                        </a:rPr>
                        <a:t>.</a:t>
                      </a:r>
                    </a:p>
                  </a:txBody>
                  <a:tcPr/>
                </a:tc>
                <a:tc>
                  <a:txBody>
                    <a:bodyPr/>
                    <a:lstStyle/>
                    <a:p>
                      <a:r>
                        <a:rPr lang="pl-PL" sz="1800" b="0" i="0" u="none" strike="noStrike" kern="1200" dirty="0">
                          <a:solidFill>
                            <a:schemeClr val="dk1"/>
                          </a:solidFill>
                          <a:effectLst/>
                          <a:latin typeface="+mn-lt"/>
                          <a:ea typeface="+mn-ea"/>
                          <a:cs typeface="+mn-cs"/>
                        </a:rPr>
                        <a:t>The </a:t>
                      </a:r>
                      <a:r>
                        <a:rPr lang="pl-PL" sz="1800" b="0" i="0" u="none" strike="noStrike" kern="1200" dirty="0" err="1">
                          <a:solidFill>
                            <a:schemeClr val="dk1"/>
                          </a:solidFill>
                          <a:effectLst/>
                          <a:latin typeface="+mn-lt"/>
                          <a:ea typeface="+mn-ea"/>
                          <a:cs typeface="+mn-cs"/>
                        </a:rPr>
                        <a:t>criteria</a:t>
                      </a:r>
                      <a:r>
                        <a:rPr lang="pl-PL" sz="1800" b="0" i="0" u="none" strike="noStrike" kern="1200" dirty="0">
                          <a:solidFill>
                            <a:schemeClr val="dk1"/>
                          </a:solidFill>
                          <a:effectLst/>
                          <a:latin typeface="+mn-lt"/>
                          <a:ea typeface="+mn-ea"/>
                          <a:cs typeface="+mn-cs"/>
                        </a:rPr>
                        <a:t> for </a:t>
                      </a:r>
                      <a:r>
                        <a:rPr lang="pl-PL" sz="1800" b="0" i="0" u="none" strike="noStrike" kern="1200" dirty="0" err="1">
                          <a:solidFill>
                            <a:schemeClr val="dk1"/>
                          </a:solidFill>
                          <a:effectLst/>
                          <a:latin typeface="+mn-lt"/>
                          <a:ea typeface="+mn-ea"/>
                          <a:cs typeface="+mn-cs"/>
                        </a:rPr>
                        <a:t>diagnosing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functional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constipation</a:t>
                      </a:r>
                      <a:r>
                        <a:rPr lang="pl-PL" sz="1800" b="0" i="0" u="none" strike="noStrike" kern="1200" dirty="0">
                          <a:solidFill>
                            <a:schemeClr val="dk1"/>
                          </a:solidFill>
                          <a:effectLst/>
                          <a:latin typeface="+mn-lt"/>
                          <a:ea typeface="+mn-ea"/>
                          <a:cs typeface="+mn-cs"/>
                        </a:rPr>
                        <a:t> in </a:t>
                      </a:r>
                      <a:r>
                        <a:rPr lang="pl-PL" sz="1800" b="0" i="0" u="none" strike="noStrike" kern="1200" dirty="0" err="1">
                          <a:solidFill>
                            <a:schemeClr val="dk1"/>
                          </a:solidFill>
                          <a:effectLst/>
                          <a:latin typeface="+mn-lt"/>
                          <a:ea typeface="+mn-ea"/>
                          <a:cs typeface="+mn-cs"/>
                        </a:rPr>
                        <a:t>children</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involve</a:t>
                      </a:r>
                      <a:r>
                        <a:rPr lang="pl-PL" sz="1800" b="0" i="0" u="none" strike="noStrike" kern="1200" dirty="0">
                          <a:solidFill>
                            <a:schemeClr val="dk1"/>
                          </a:solidFill>
                          <a:effectLst/>
                          <a:latin typeface="+mn-lt"/>
                          <a:ea typeface="+mn-ea"/>
                          <a:cs typeface="+mn-cs"/>
                        </a:rPr>
                        <a:t> the </a:t>
                      </a:r>
                      <a:r>
                        <a:rPr lang="pl-PL" sz="1800" b="0" i="0" u="none" strike="noStrike" kern="1200" dirty="0" err="1">
                          <a:solidFill>
                            <a:schemeClr val="dk1"/>
                          </a:solidFill>
                          <a:effectLst/>
                          <a:latin typeface="+mn-lt"/>
                          <a:ea typeface="+mn-ea"/>
                          <a:cs typeface="+mn-cs"/>
                        </a:rPr>
                        <a:t>presence</a:t>
                      </a:r>
                      <a:r>
                        <a:rPr lang="pl-PL" sz="1800" b="0" i="0" u="none" strike="noStrike" kern="1200" dirty="0">
                          <a:solidFill>
                            <a:schemeClr val="dk1"/>
                          </a:solidFill>
                          <a:effectLst/>
                          <a:latin typeface="+mn-lt"/>
                          <a:ea typeface="+mn-ea"/>
                          <a:cs typeface="+mn-cs"/>
                        </a:rPr>
                        <a:t> of </a:t>
                      </a:r>
                      <a:r>
                        <a:rPr lang="pl-PL" sz="1800" b="0" i="0" u="none" strike="noStrike" kern="1200" dirty="0" err="1">
                          <a:solidFill>
                            <a:schemeClr val="dk1"/>
                          </a:solidFill>
                          <a:effectLst/>
                          <a:latin typeface="+mn-lt"/>
                          <a:ea typeface="+mn-ea"/>
                          <a:cs typeface="+mn-cs"/>
                        </a:rPr>
                        <a:t>at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least</a:t>
                      </a:r>
                      <a:r>
                        <a:rPr lang="pl-PL" sz="1800" b="0" i="0" u="none" strike="noStrike" kern="1200" dirty="0">
                          <a:solidFill>
                            <a:schemeClr val="dk1"/>
                          </a:solidFill>
                          <a:effectLst/>
                          <a:latin typeface="+mn-lt"/>
                          <a:ea typeface="+mn-ea"/>
                          <a:cs typeface="+mn-cs"/>
                        </a:rPr>
                        <a:t> 2 of the </a:t>
                      </a:r>
                      <a:r>
                        <a:rPr lang="pl-PL" sz="1800" b="0" i="0" u="none" strike="noStrike" kern="1200" dirty="0" err="1">
                          <a:solidFill>
                            <a:schemeClr val="dk1"/>
                          </a:solidFill>
                          <a:effectLst/>
                          <a:latin typeface="+mn-lt"/>
                          <a:ea typeface="+mn-ea"/>
                          <a:cs typeface="+mn-cs"/>
                        </a:rPr>
                        <a:t>following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symptoms</a:t>
                      </a:r>
                      <a:r>
                        <a:rPr lang="pl-PL" sz="1800" b="0" i="0" u="none" strike="noStrike" kern="1200" dirty="0">
                          <a:solidFill>
                            <a:schemeClr val="dk1"/>
                          </a:solidFill>
                          <a:effectLst/>
                          <a:latin typeface="+mn-lt"/>
                          <a:ea typeface="+mn-ea"/>
                          <a:cs typeface="+mn-cs"/>
                        </a:rPr>
                        <a:t> for </a:t>
                      </a:r>
                      <a:r>
                        <a:rPr lang="pl-PL" sz="1800" b="0" i="0" u="none" strike="noStrike" kern="1200" dirty="0" err="1">
                          <a:solidFill>
                            <a:schemeClr val="dk1"/>
                          </a:solidFill>
                          <a:effectLst/>
                          <a:latin typeface="+mn-lt"/>
                          <a:ea typeface="+mn-ea"/>
                          <a:cs typeface="+mn-cs"/>
                        </a:rPr>
                        <a:t>at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least</a:t>
                      </a:r>
                      <a:r>
                        <a:rPr lang="pl-PL" sz="1800" b="0" i="0" u="none" strike="noStrike" kern="1200" dirty="0">
                          <a:solidFill>
                            <a:schemeClr val="dk1"/>
                          </a:solidFill>
                          <a:effectLst/>
                          <a:latin typeface="+mn-lt"/>
                          <a:ea typeface="+mn-ea"/>
                          <a:cs typeface="+mn-cs"/>
                        </a:rPr>
                        <a:t> 1 </a:t>
                      </a:r>
                      <a:r>
                        <a:rPr lang="pl-PL" sz="1800" b="0" i="0" u="none" strike="noStrike" kern="1200" dirty="0" err="1">
                          <a:solidFill>
                            <a:schemeClr val="dk1"/>
                          </a:solidFill>
                          <a:effectLst/>
                          <a:latin typeface="+mn-lt"/>
                          <a:ea typeface="+mn-ea"/>
                          <a:cs typeface="+mn-cs"/>
                        </a:rPr>
                        <a:t>month</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insufficient</a:t>
                      </a:r>
                      <a:r>
                        <a:rPr lang="pl-PL" sz="1800" b="0" i="0" u="none" strike="noStrike" kern="1200" dirty="0">
                          <a:solidFill>
                            <a:schemeClr val="dk1"/>
                          </a:solidFill>
                          <a:effectLst/>
                          <a:latin typeface="+mn-lt"/>
                          <a:ea typeface="+mn-ea"/>
                          <a:cs typeface="+mn-cs"/>
                        </a:rPr>
                        <a:t> for </a:t>
                      </a:r>
                      <a:r>
                        <a:rPr lang="pl-PL" sz="1800" b="0" i="0" u="none" strike="noStrike" kern="1200" dirty="0" err="1">
                          <a:solidFill>
                            <a:schemeClr val="dk1"/>
                          </a:solidFill>
                          <a:effectLst/>
                          <a:latin typeface="+mn-lt"/>
                          <a:ea typeface="+mn-ea"/>
                          <a:cs typeface="+mn-cs"/>
                        </a:rPr>
                        <a:t>diagnosing</a:t>
                      </a:r>
                      <a:r>
                        <a:rPr lang="pl-PL" sz="1800" b="0" i="0" u="none" strike="noStrike" kern="1200" dirty="0">
                          <a:solidFill>
                            <a:schemeClr val="dk1"/>
                          </a:solidFill>
                          <a:effectLst/>
                          <a:latin typeface="+mn-lt"/>
                          <a:ea typeface="+mn-ea"/>
                          <a:cs typeface="+mn-cs"/>
                        </a:rPr>
                        <a:t> IBS):</a:t>
                      </a:r>
                    </a:p>
                    <a:p>
                      <a:endParaRPr lang="pl-PL" sz="1800" b="0" i="0" u="none" strike="noStrike" kern="1200" dirty="0">
                        <a:solidFill>
                          <a:schemeClr val="dk1"/>
                        </a:solidFill>
                        <a:effectLst/>
                        <a:latin typeface="+mn-lt"/>
                        <a:ea typeface="+mn-ea"/>
                        <a:cs typeface="+mn-cs"/>
                      </a:endParaRPr>
                    </a:p>
                    <a:p>
                      <a:pPr marL="342900" indent="-342900">
                        <a:buFont typeface="+mj-lt"/>
                        <a:buAutoNum type="arabicPeriod"/>
                      </a:pPr>
                      <a:r>
                        <a:rPr lang="pl-PL" sz="1800" b="0" i="0" u="none" strike="noStrike" kern="1200" dirty="0" err="1">
                          <a:solidFill>
                            <a:schemeClr val="dk1"/>
                          </a:solidFill>
                          <a:effectLst/>
                          <a:latin typeface="+mn-lt"/>
                          <a:ea typeface="+mn-ea"/>
                          <a:cs typeface="+mn-cs"/>
                        </a:rPr>
                        <a:t>Two</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or</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fewer</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bowel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movements</a:t>
                      </a:r>
                      <a:r>
                        <a:rPr lang="pl-PL" sz="1800" b="0" i="0" u="none" strike="noStrike" kern="1200" dirty="0">
                          <a:solidFill>
                            <a:schemeClr val="dk1"/>
                          </a:solidFill>
                          <a:effectLst/>
                          <a:latin typeface="+mn-lt"/>
                          <a:ea typeface="+mn-ea"/>
                          <a:cs typeface="+mn-cs"/>
                        </a:rPr>
                        <a:t> per </a:t>
                      </a:r>
                      <a:r>
                        <a:rPr lang="pl-PL" sz="1800" b="0" i="0" u="none" strike="noStrike" kern="1200" dirty="0" err="1">
                          <a:solidFill>
                            <a:schemeClr val="dk1"/>
                          </a:solidFill>
                          <a:effectLst/>
                          <a:latin typeface="+mn-lt"/>
                          <a:ea typeface="+mn-ea"/>
                          <a:cs typeface="+mn-cs"/>
                        </a:rPr>
                        <a:t>week</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r>
                        <a:rPr lang="pl-PL" sz="1800" b="0" i="0" u="none" strike="noStrike" kern="1200" dirty="0">
                          <a:solidFill>
                            <a:schemeClr val="dk1"/>
                          </a:solidFill>
                          <a:effectLst/>
                          <a:latin typeface="+mn-lt"/>
                          <a:ea typeface="+mn-ea"/>
                          <a:cs typeface="+mn-cs"/>
                        </a:rPr>
                        <a:t>At </a:t>
                      </a:r>
                      <a:r>
                        <a:rPr lang="pl-PL" sz="1800" b="0" i="0" u="none" strike="noStrike" kern="1200" dirty="0" err="1">
                          <a:solidFill>
                            <a:schemeClr val="dk1"/>
                          </a:solidFill>
                          <a:effectLst/>
                          <a:latin typeface="+mn-lt"/>
                          <a:ea typeface="+mn-ea"/>
                          <a:cs typeface="+mn-cs"/>
                        </a:rPr>
                        <a:t>least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once</a:t>
                      </a:r>
                      <a:r>
                        <a:rPr lang="pl-PL" sz="1800" b="0" i="0" u="none" strike="noStrike" kern="1200" dirty="0">
                          <a:solidFill>
                            <a:schemeClr val="dk1"/>
                          </a:solidFill>
                          <a:effectLst/>
                          <a:latin typeface="+mn-lt"/>
                          <a:ea typeface="+mn-ea"/>
                          <a:cs typeface="+mn-cs"/>
                        </a:rPr>
                        <a:t> a </a:t>
                      </a:r>
                      <a:r>
                        <a:rPr lang="pl-PL" sz="1800" b="0" i="0" u="none" strike="noStrike" kern="1200" dirty="0" err="1">
                          <a:solidFill>
                            <a:schemeClr val="dk1"/>
                          </a:solidFill>
                          <a:effectLst/>
                          <a:latin typeface="+mn-lt"/>
                          <a:ea typeface="+mn-ea"/>
                          <a:cs typeface="+mn-cs"/>
                        </a:rPr>
                        <a:t>week</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episodes</a:t>
                      </a:r>
                      <a:r>
                        <a:rPr lang="pl-PL" sz="1800" b="0" i="0" u="none" strike="noStrike" kern="1200" dirty="0">
                          <a:solidFill>
                            <a:schemeClr val="dk1"/>
                          </a:solidFill>
                          <a:effectLst/>
                          <a:latin typeface="+mn-lt"/>
                          <a:ea typeface="+mn-ea"/>
                          <a:cs typeface="+mn-cs"/>
                        </a:rPr>
                        <a:t> of </a:t>
                      </a:r>
                      <a:r>
                        <a:rPr lang="pl-PL" sz="1800" b="0" i="0" u="none" strike="noStrike" kern="1200" dirty="0" err="1">
                          <a:solidFill>
                            <a:schemeClr val="dk1"/>
                          </a:solidFill>
                          <a:effectLst/>
                          <a:latin typeface="+mn-lt"/>
                          <a:ea typeface="+mn-ea"/>
                          <a:cs typeface="+mn-cs"/>
                        </a:rPr>
                        <a:t>stool</a:t>
                      </a:r>
                      <a:r>
                        <a:rPr lang="pl-PL" sz="1800" b="0" i="0" u="none" strike="noStrike" kern="1200" dirty="0">
                          <a:solidFill>
                            <a:schemeClr val="dk1"/>
                          </a:solidFill>
                          <a:effectLst/>
                          <a:latin typeface="+mn-lt"/>
                          <a:ea typeface="+mn-ea"/>
                          <a:cs typeface="+mn-cs"/>
                        </a:rPr>
                        <a:t> holding.</a:t>
                      </a:r>
                    </a:p>
                    <a:p>
                      <a:pPr marL="342900" indent="-342900">
                        <a:buFont typeface="+mj-lt"/>
                        <a:buAutoNum type="arabicPeriod"/>
                      </a:pPr>
                      <a:r>
                        <a:rPr lang="pl-PL" sz="1800" b="0" i="0" u="none" strike="noStrike" kern="1200" dirty="0" err="1">
                          <a:solidFill>
                            <a:schemeClr val="dk1"/>
                          </a:solidFill>
                          <a:effectLst/>
                          <a:latin typeface="+mn-lt"/>
                          <a:ea typeface="+mn-ea"/>
                          <a:cs typeface="+mn-cs"/>
                        </a:rPr>
                        <a:t>History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indicating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significant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stool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retention</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r>
                        <a:rPr lang="pl-PL" sz="1800" b="0" i="0" u="none" strike="noStrike" kern="1200" dirty="0" err="1">
                          <a:solidFill>
                            <a:schemeClr val="dk1"/>
                          </a:solidFill>
                          <a:effectLst/>
                          <a:latin typeface="+mn-lt"/>
                          <a:ea typeface="+mn-ea"/>
                          <a:cs typeface="+mn-cs"/>
                        </a:rPr>
                        <a:t>History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indicating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painful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bowel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movements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or</a:t>
                      </a:r>
                      <a:r>
                        <a:rPr lang="pl-PL" sz="1800" b="0" i="0" u="none" strike="noStrike" kern="1200" dirty="0">
                          <a:solidFill>
                            <a:schemeClr val="dk1"/>
                          </a:solidFill>
                          <a:effectLst/>
                          <a:latin typeface="+mn-lt"/>
                          <a:ea typeface="+mn-ea"/>
                          <a:cs typeface="+mn-cs"/>
                        </a:rPr>
                        <a:t> hard </a:t>
                      </a:r>
                      <a:r>
                        <a:rPr lang="pl-PL" sz="1800" b="0" i="0" u="none" strike="noStrike" kern="1200" dirty="0" err="1">
                          <a:solidFill>
                            <a:schemeClr val="dk1"/>
                          </a:solidFill>
                          <a:effectLst/>
                          <a:latin typeface="+mn-lt"/>
                          <a:ea typeface="+mn-ea"/>
                          <a:cs typeface="+mn-cs"/>
                        </a:rPr>
                        <a:t>stools</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r>
                        <a:rPr lang="pl-PL" sz="1800" b="0" i="0" u="none" strike="noStrike" kern="1200" dirty="0" err="1">
                          <a:solidFill>
                            <a:schemeClr val="dk1"/>
                          </a:solidFill>
                          <a:effectLst/>
                          <a:latin typeface="+mn-lt"/>
                          <a:ea typeface="+mn-ea"/>
                          <a:cs typeface="+mn-cs"/>
                        </a:rPr>
                        <a:t>Presence</a:t>
                      </a:r>
                      <a:r>
                        <a:rPr lang="pl-PL" sz="1800" b="0" i="0" u="none" strike="noStrike" kern="1200" dirty="0">
                          <a:solidFill>
                            <a:schemeClr val="dk1"/>
                          </a:solidFill>
                          <a:effectLst/>
                          <a:latin typeface="+mn-lt"/>
                          <a:ea typeface="+mn-ea"/>
                          <a:cs typeface="+mn-cs"/>
                        </a:rPr>
                        <a:t> of </a:t>
                      </a:r>
                      <a:r>
                        <a:rPr lang="pl-PL" sz="1800" b="0" i="0" u="none" strike="noStrike" kern="1200" dirty="0" err="1">
                          <a:solidFill>
                            <a:schemeClr val="dk1"/>
                          </a:solidFill>
                          <a:effectLst/>
                          <a:latin typeface="+mn-lt"/>
                          <a:ea typeface="+mn-ea"/>
                          <a:cs typeface="+mn-cs"/>
                        </a:rPr>
                        <a:t>large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fecal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masses</a:t>
                      </a:r>
                      <a:r>
                        <a:rPr lang="pl-PL" sz="1800" b="0" i="0" u="none" strike="noStrike" kern="1200" dirty="0">
                          <a:solidFill>
                            <a:schemeClr val="dk1"/>
                          </a:solidFill>
                          <a:effectLst/>
                          <a:latin typeface="+mn-lt"/>
                          <a:ea typeface="+mn-ea"/>
                          <a:cs typeface="+mn-cs"/>
                        </a:rPr>
                        <a:t> in the </a:t>
                      </a:r>
                      <a:r>
                        <a:rPr lang="pl-PL" sz="1800" b="0" i="0" u="none" strike="noStrike" kern="1200" dirty="0" err="1">
                          <a:solidFill>
                            <a:schemeClr val="dk1"/>
                          </a:solidFill>
                          <a:effectLst/>
                          <a:latin typeface="+mn-lt"/>
                          <a:ea typeface="+mn-ea"/>
                          <a:cs typeface="+mn-cs"/>
                        </a:rPr>
                        <a:t>rectum</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r>
                        <a:rPr lang="pl-PL" sz="1800" b="0" i="0" u="none" strike="noStrike" kern="1200" dirty="0" err="1">
                          <a:solidFill>
                            <a:schemeClr val="dk1"/>
                          </a:solidFill>
                          <a:effectLst/>
                          <a:latin typeface="+mn-lt"/>
                          <a:ea typeface="+mn-ea"/>
                          <a:cs typeface="+mn-cs"/>
                        </a:rPr>
                        <a:t>History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indicating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large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stools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that</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may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block</a:t>
                      </a:r>
                      <a:r>
                        <a:rPr lang="pl-PL" sz="1800" b="0" i="0" u="none" strike="noStrike" kern="1200" dirty="0">
                          <a:solidFill>
                            <a:schemeClr val="dk1"/>
                          </a:solidFill>
                          <a:effectLst/>
                          <a:latin typeface="+mn-lt"/>
                          <a:ea typeface="+mn-ea"/>
                          <a:cs typeface="+mn-cs"/>
                        </a:rPr>
                        <a:t> the </a:t>
                      </a:r>
                      <a:r>
                        <a:rPr lang="pl-PL" sz="1800" b="0" i="0" u="none" strike="noStrike" kern="1200" dirty="0" err="1">
                          <a:solidFill>
                            <a:schemeClr val="dk1"/>
                          </a:solidFill>
                          <a:effectLst/>
                          <a:latin typeface="+mn-lt"/>
                          <a:ea typeface="+mn-ea"/>
                          <a:cs typeface="+mn-cs"/>
                        </a:rPr>
                        <a:t>toilet</a:t>
                      </a:r>
                      <a:r>
                        <a:rPr lang="pl-PL" sz="1800" b="0" i="0" u="none" strike="noStrike" kern="1200" dirty="0">
                          <a:solidFill>
                            <a:schemeClr val="dk1"/>
                          </a:solidFill>
                          <a:effectLst/>
                          <a:latin typeface="+mn-lt"/>
                          <a:ea typeface="+mn-ea"/>
                          <a:cs typeface="+mn-cs"/>
                        </a:rPr>
                        <a:t>.</a:t>
                      </a:r>
                    </a:p>
                    <a:p>
                      <a:pPr marL="342900" indent="-342900">
                        <a:buFont typeface="+mj-lt"/>
                        <a:buAutoNum type="arabicPeriod"/>
                      </a:pPr>
                      <a:endParaRPr lang="pl-PL" sz="1800" b="0" i="0" u="none" strike="noStrike" kern="1200" dirty="0">
                        <a:solidFill>
                          <a:schemeClr val="dk1"/>
                        </a:solidFill>
                        <a:effectLst/>
                        <a:latin typeface="+mn-lt"/>
                        <a:ea typeface="+mn-ea"/>
                        <a:cs typeface="+mn-cs"/>
                      </a:endParaRPr>
                    </a:p>
                    <a:p>
                      <a:r>
                        <a:rPr lang="pl-PL" sz="1800" b="0" i="0" u="none" strike="noStrike" kern="1200" dirty="0" err="1">
                          <a:solidFill>
                            <a:schemeClr val="dk1"/>
                          </a:solidFill>
                          <a:effectLst/>
                          <a:latin typeface="+mn-lt"/>
                          <a:ea typeface="+mn-ea"/>
                          <a:cs typeface="+mn-cs"/>
                        </a:rPr>
                        <a:t>After</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conducting</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an</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appropriate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clinical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assessment</a:t>
                      </a:r>
                      <a:r>
                        <a:rPr lang="pl-PL" sz="1800" b="0" i="0" u="none" strike="noStrike" kern="1200" dirty="0">
                          <a:solidFill>
                            <a:schemeClr val="dk1"/>
                          </a:solidFill>
                          <a:effectLst/>
                          <a:latin typeface="+mn-lt"/>
                          <a:ea typeface="+mn-ea"/>
                          <a:cs typeface="+mn-cs"/>
                        </a:rPr>
                        <a:t>, the </a:t>
                      </a:r>
                      <a:r>
                        <a:rPr lang="pl-PL" sz="1800" b="0" i="0" u="none" strike="noStrike" kern="1200" dirty="0" err="1">
                          <a:solidFill>
                            <a:schemeClr val="dk1"/>
                          </a:solidFill>
                          <a:effectLst/>
                          <a:latin typeface="+mn-lt"/>
                          <a:ea typeface="+mn-ea"/>
                          <a:cs typeface="+mn-cs"/>
                        </a:rPr>
                        <a:t>symptoms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should</a:t>
                      </a:r>
                      <a:r>
                        <a:rPr lang="pl-PL" sz="1800" b="0" i="0" u="none" strike="noStrike" kern="1200" dirty="0">
                          <a:solidFill>
                            <a:schemeClr val="dk1"/>
                          </a:solidFill>
                          <a:effectLst/>
                          <a:latin typeface="+mn-lt"/>
                          <a:ea typeface="+mn-ea"/>
                          <a:cs typeface="+mn-cs"/>
                        </a:rPr>
                        <a:t> not be </a:t>
                      </a:r>
                      <a:r>
                        <a:rPr lang="pl-PL" sz="1800" b="0" i="0" u="none" strike="noStrike" kern="1200" dirty="0" err="1">
                          <a:solidFill>
                            <a:schemeClr val="dk1"/>
                          </a:solidFill>
                          <a:effectLst/>
                          <a:latin typeface="+mn-lt"/>
                          <a:ea typeface="+mn-ea"/>
                          <a:cs typeface="+mn-cs"/>
                        </a:rPr>
                        <a:t>attributable</a:t>
                      </a:r>
                      <a:r>
                        <a:rPr lang="pl-PL" sz="1800" b="0" i="0" u="none" strike="noStrike" kern="1200" dirty="0">
                          <a:solidFill>
                            <a:schemeClr val="dk1"/>
                          </a:solidFill>
                          <a:effectLst/>
                          <a:latin typeface="+mn-lt"/>
                          <a:ea typeface="+mn-ea"/>
                          <a:cs typeface="+mn-cs"/>
                        </a:rPr>
                        <a:t> to </a:t>
                      </a:r>
                      <a:r>
                        <a:rPr lang="pl-PL" sz="1800" b="0" i="0" u="none" strike="noStrike" kern="1200" dirty="0" err="1">
                          <a:solidFill>
                            <a:schemeClr val="dk1"/>
                          </a:solidFill>
                          <a:effectLst/>
                          <a:latin typeface="+mn-lt"/>
                          <a:ea typeface="+mn-ea"/>
                          <a:cs typeface="+mn-cs"/>
                        </a:rPr>
                        <a:t>another</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clinical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condition</a:t>
                      </a:r>
                      <a:r>
                        <a:rPr lang="pl-PL" sz="1800" b="0" i="0" u="none" strike="noStrike"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effectLst/>
                      </a:endParaRPr>
                    </a:p>
                  </a:txBody>
                  <a:tcPr/>
                </a:tc>
                <a:extLst>
                  <a:ext uri="{0D108BD9-81ED-4DB2-BD59-A6C34878D82A}">
                    <a16:rowId xmlns:a16="http://schemas.microsoft.com/office/drawing/2014/main" val="2534929280"/>
                  </a:ext>
                </a:extLst>
              </a:tr>
            </a:tbl>
          </a:graphicData>
        </a:graphic>
      </p:graphicFrame>
    </p:spTree>
    <p:extLst>
      <p:ext uri="{BB962C8B-B14F-4D97-AF65-F5344CB8AC3E}">
        <p14:creationId xmlns:p14="http://schemas.microsoft.com/office/powerpoint/2010/main" val="3623530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id="{CC02F908-3B2B-6AA8-6811-465D3E1D0AA8}"/>
              </a:ext>
            </a:extLst>
          </p:cNvPr>
          <p:cNvSpPr txBox="1"/>
          <p:nvPr/>
        </p:nvSpPr>
        <p:spPr>
          <a:xfrm>
            <a:off x="6255601" y="373399"/>
            <a:ext cx="5165432" cy="1770045"/>
          </a:xfrm>
          <a:prstGeom prst="rect">
            <a:avLst/>
          </a:prstGeom>
        </p:spPr>
        <p:txBody>
          <a:bodyPr vert="horz" lIns="91440" tIns="45720" rIns="91440" bIns="45720" rtlCol="0" anchor="t">
            <a:normAutofit/>
          </a:bodyPr>
          <a:lstStyle/>
          <a:p>
            <a:pPr algn="r" defTabSz="914400">
              <a:lnSpc>
                <a:spcPct val="90000"/>
              </a:lnSpc>
              <a:spcBef>
                <a:spcPct val="0"/>
              </a:spcBef>
              <a:spcAft>
                <a:spcPts val="600"/>
              </a:spcAft>
            </a:pPr>
            <a:r>
              <a:rPr lang="en-US" sz="3600" u="none" strike="noStrike" dirty="0">
                <a:latin typeface="+mj-lt"/>
                <a:ea typeface="+mj-ea"/>
                <a:cs typeface="+mj-cs"/>
              </a:rPr>
              <a:t>Bristol Stool Scale</a:t>
            </a:r>
            <a:endParaRPr lang="en-US" sz="3600" dirty="0">
              <a:latin typeface="+mj-lt"/>
              <a:ea typeface="+mj-ea"/>
              <a:cs typeface="+mj-cs"/>
            </a:endParaRPr>
          </a:p>
        </p:txBody>
      </p:sp>
      <p:sp>
        <p:nvSpPr>
          <p:cNvPr id="2" name="Tytuł 1">
            <a:extLst>
              <a:ext uri="{FF2B5EF4-FFF2-40B4-BE49-F238E27FC236}">
                <a16:creationId xmlns:a16="http://schemas.microsoft.com/office/drawing/2014/main" id="{B0D5A9C2-CAFB-4994-E216-5255D2A902A9}"/>
              </a:ext>
            </a:extLst>
          </p:cNvPr>
          <p:cNvSpPr>
            <a:spLocks noGrp="1"/>
          </p:cNvSpPr>
          <p:nvPr>
            <p:ph type="title"/>
          </p:nvPr>
        </p:nvSpPr>
        <p:spPr>
          <a:xfrm>
            <a:off x="1306485" y="1130431"/>
            <a:ext cx="4629918" cy="5727568"/>
          </a:xfrm>
        </p:spPr>
        <p:txBody>
          <a:bodyPr>
            <a:noAutofit/>
          </a:bodyPr>
          <a:lstStyle/>
          <a:p>
            <a:pPr algn="l" defTabSz="978408"/>
            <a:r>
              <a:rPr lang="pl-PL" sz="2400" b="0" i="0" kern="1200" cap="none" dirty="0">
                <a:solidFill>
                  <a:srgbClr val="D1D5DB"/>
                </a:solidFill>
                <a:effectLst/>
                <a:latin typeface="+mn-lt"/>
                <a:ea typeface="+mj-ea"/>
                <a:cs typeface="+mj-cs"/>
              </a:rPr>
              <a:t>The "Bristol </a:t>
            </a:r>
            <a:r>
              <a:rPr lang="pl-PL" sz="2400" b="0" i="0" kern="1200" cap="none" dirty="0" err="1">
                <a:solidFill>
                  <a:srgbClr val="D1D5DB"/>
                </a:solidFill>
                <a:effectLst/>
                <a:latin typeface="+mn-lt"/>
                <a:ea typeface="+mj-ea"/>
                <a:cs typeface="+mj-cs"/>
              </a:rPr>
              <a:t>Stool</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Scale</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is</a:t>
            </a:r>
            <a:r>
              <a:rPr lang="pl-PL" sz="2400" b="0" i="0" kern="1200" cap="none" dirty="0">
                <a:solidFill>
                  <a:srgbClr val="D1D5DB"/>
                </a:solidFill>
                <a:effectLst/>
                <a:latin typeface="+mn-lt"/>
                <a:ea typeface="+mj-ea"/>
                <a:cs typeface="+mj-cs"/>
              </a:rPr>
              <a:t> a </a:t>
            </a:r>
            <a:r>
              <a:rPr lang="pl-PL" sz="2400" b="0" i="0" kern="1200" cap="none" dirty="0" err="1">
                <a:solidFill>
                  <a:srgbClr val="D1D5DB"/>
                </a:solidFill>
                <a:effectLst/>
                <a:latin typeface="+mn-lt"/>
                <a:ea typeface="+mj-ea"/>
                <a:cs typeface="+mj-cs"/>
              </a:rPr>
              <a:t>medical</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tool</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used</a:t>
            </a:r>
            <a:r>
              <a:rPr lang="pl-PL" sz="2400" b="0" i="0" kern="1200" cap="none" dirty="0">
                <a:solidFill>
                  <a:srgbClr val="D1D5DB"/>
                </a:solidFill>
                <a:effectLst/>
                <a:latin typeface="+mn-lt"/>
                <a:ea typeface="+mj-ea"/>
                <a:cs typeface="+mj-cs"/>
              </a:rPr>
              <a:t> to </a:t>
            </a:r>
            <a:r>
              <a:rPr lang="pl-PL" sz="2400" b="0" i="0" kern="1200" cap="none" dirty="0" err="1">
                <a:solidFill>
                  <a:srgbClr val="D1D5DB"/>
                </a:solidFill>
                <a:effectLst/>
                <a:latin typeface="+mn-lt"/>
                <a:ea typeface="+mj-ea"/>
                <a:cs typeface="+mj-cs"/>
              </a:rPr>
              <a:t>classify</a:t>
            </a:r>
            <a:r>
              <a:rPr lang="pl-PL" sz="2400" b="0" i="0" kern="1200" cap="none" dirty="0">
                <a:solidFill>
                  <a:srgbClr val="D1D5DB"/>
                </a:solidFill>
                <a:effectLst/>
                <a:latin typeface="+mn-lt"/>
                <a:ea typeface="+mj-ea"/>
                <a:cs typeface="+mj-cs"/>
              </a:rPr>
              <a:t> the form of </a:t>
            </a:r>
            <a:r>
              <a:rPr lang="pl-PL" sz="2400" b="0" i="0" kern="1200" cap="none" dirty="0" err="1">
                <a:solidFill>
                  <a:srgbClr val="D1D5DB"/>
                </a:solidFill>
                <a:effectLst/>
                <a:latin typeface="+mn-lt"/>
                <a:ea typeface="+mj-ea"/>
                <a:cs typeface="+mj-cs"/>
              </a:rPr>
              <a:t>human</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feces</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into</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seven</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distinct</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categories</a:t>
            </a:r>
            <a:r>
              <a:rPr lang="pl-PL" sz="2400" b="0" i="0" kern="1200" cap="none" dirty="0">
                <a:solidFill>
                  <a:srgbClr val="D1D5DB"/>
                </a:solidFill>
                <a:effectLst/>
                <a:latin typeface="+mn-lt"/>
                <a:ea typeface="+mj-ea"/>
                <a:cs typeface="+mj-cs"/>
              </a:rPr>
              <a:t>. It </a:t>
            </a:r>
            <a:r>
              <a:rPr lang="pl-PL" sz="2400" b="0" i="0" kern="1200" cap="none" dirty="0" err="1">
                <a:solidFill>
                  <a:srgbClr val="D1D5DB"/>
                </a:solidFill>
                <a:effectLst/>
                <a:latin typeface="+mn-lt"/>
                <a:ea typeface="+mj-ea"/>
                <a:cs typeface="+mj-cs"/>
              </a:rPr>
              <a:t>is</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used</a:t>
            </a:r>
            <a:r>
              <a:rPr lang="pl-PL" sz="2400" b="0" i="0" kern="1200" cap="none" dirty="0">
                <a:solidFill>
                  <a:srgbClr val="D1D5DB"/>
                </a:solidFill>
                <a:effectLst/>
                <a:latin typeface="+mn-lt"/>
                <a:ea typeface="+mj-ea"/>
                <a:cs typeface="+mj-cs"/>
              </a:rPr>
              <a:t> to </a:t>
            </a:r>
            <a:r>
              <a:rPr lang="pl-PL" sz="2400" b="0" i="0" kern="1200" cap="none" dirty="0" err="1">
                <a:solidFill>
                  <a:srgbClr val="D1D5DB"/>
                </a:solidFill>
                <a:effectLst/>
                <a:latin typeface="+mn-lt"/>
                <a:ea typeface="+mj-ea"/>
                <a:cs typeface="+mj-cs"/>
              </a:rPr>
              <a:t>help</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assess</a:t>
            </a:r>
            <a:r>
              <a:rPr lang="pl-PL" sz="2400" b="0" i="0" kern="1200" cap="none" dirty="0">
                <a:solidFill>
                  <a:srgbClr val="D1D5DB"/>
                </a:solidFill>
                <a:effectLst/>
                <a:latin typeface="+mn-lt"/>
                <a:ea typeface="+mj-ea"/>
                <a:cs typeface="+mj-cs"/>
              </a:rPr>
              <a:t> the </a:t>
            </a:r>
            <a:r>
              <a:rPr lang="pl-PL" sz="2400" b="0" i="0" kern="1200" cap="none" dirty="0" err="1">
                <a:solidFill>
                  <a:srgbClr val="D1D5DB"/>
                </a:solidFill>
                <a:effectLst/>
                <a:latin typeface="+mn-lt"/>
                <a:ea typeface="+mj-ea"/>
                <a:cs typeface="+mj-cs"/>
              </a:rPr>
              <a:t>consistency</a:t>
            </a:r>
            <a:r>
              <a:rPr lang="pl-PL" sz="2400" b="0" i="0" kern="1200" cap="none" dirty="0">
                <a:solidFill>
                  <a:srgbClr val="D1D5DB"/>
                </a:solidFill>
                <a:effectLst/>
                <a:latin typeface="+mn-lt"/>
                <a:ea typeface="+mj-ea"/>
                <a:cs typeface="+mj-cs"/>
              </a:rPr>
              <a:t> and </a:t>
            </a:r>
            <a:r>
              <a:rPr lang="pl-PL" sz="2400" b="0" i="0" kern="1200" cap="none" dirty="0" err="1">
                <a:solidFill>
                  <a:srgbClr val="D1D5DB"/>
                </a:solidFill>
                <a:effectLst/>
                <a:latin typeface="+mn-lt"/>
                <a:ea typeface="+mj-ea"/>
                <a:cs typeface="+mj-cs"/>
              </a:rPr>
              <a:t>quality</a:t>
            </a:r>
            <a:r>
              <a:rPr lang="pl-PL" sz="2400" b="0" i="0" kern="1200" cap="none" dirty="0">
                <a:solidFill>
                  <a:srgbClr val="D1D5DB"/>
                </a:solidFill>
                <a:effectLst/>
                <a:latin typeface="+mn-lt"/>
                <a:ea typeface="+mj-ea"/>
                <a:cs typeface="+mj-cs"/>
              </a:rPr>
              <a:t> of </a:t>
            </a:r>
            <a:r>
              <a:rPr lang="pl-PL" sz="2400" b="0" i="0" kern="1200" cap="none" dirty="0" err="1">
                <a:solidFill>
                  <a:srgbClr val="D1D5DB"/>
                </a:solidFill>
                <a:effectLst/>
                <a:latin typeface="+mn-lt"/>
                <a:ea typeface="+mj-ea"/>
                <a:cs typeface="+mj-cs"/>
              </a:rPr>
              <a:t>bowel</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movements</a:t>
            </a:r>
            <a:r>
              <a:rPr lang="pl-PL" sz="2400" b="0" i="0" kern="1200" cap="none" dirty="0">
                <a:solidFill>
                  <a:srgbClr val="D1D5DB"/>
                </a:solidFill>
                <a:effectLst/>
                <a:latin typeface="+mn-lt"/>
                <a:ea typeface="+mj-ea"/>
                <a:cs typeface="+mj-cs"/>
              </a:rPr>
              <a:t>. The </a:t>
            </a:r>
            <a:r>
              <a:rPr lang="pl-PL" sz="2400" b="0" i="0" kern="1200" cap="none" dirty="0" err="1">
                <a:solidFill>
                  <a:srgbClr val="D1D5DB"/>
                </a:solidFill>
                <a:effectLst/>
                <a:latin typeface="+mn-lt"/>
                <a:ea typeface="+mj-ea"/>
                <a:cs typeface="+mj-cs"/>
              </a:rPr>
              <a:t>scale</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ranges</a:t>
            </a:r>
            <a:r>
              <a:rPr lang="pl-PL" sz="2400" b="0" i="0" kern="1200" cap="none" dirty="0">
                <a:solidFill>
                  <a:srgbClr val="D1D5DB"/>
                </a:solidFill>
                <a:effectLst/>
                <a:latin typeface="+mn-lt"/>
                <a:ea typeface="+mj-ea"/>
                <a:cs typeface="+mj-cs"/>
              </a:rPr>
              <a:t> from </a:t>
            </a:r>
            <a:r>
              <a:rPr lang="pl-PL" sz="2400" b="0" i="0" kern="1200" cap="none" dirty="0" err="1">
                <a:solidFill>
                  <a:srgbClr val="D1D5DB"/>
                </a:solidFill>
                <a:effectLst/>
                <a:latin typeface="+mn-lt"/>
                <a:ea typeface="+mj-ea"/>
                <a:cs typeface="+mj-cs"/>
              </a:rPr>
              <a:t>Type</a:t>
            </a:r>
            <a:r>
              <a:rPr lang="pl-PL" sz="2400" b="0" i="0" kern="1200" cap="none" dirty="0">
                <a:solidFill>
                  <a:srgbClr val="D1D5DB"/>
                </a:solidFill>
                <a:effectLst/>
                <a:latin typeface="+mn-lt"/>
                <a:ea typeface="+mj-ea"/>
                <a:cs typeface="+mj-cs"/>
              </a:rPr>
              <a:t> 1 (hard </a:t>
            </a:r>
            <a:r>
              <a:rPr lang="pl-PL" sz="2400" b="0" i="0" kern="1200" cap="none" dirty="0" err="1">
                <a:solidFill>
                  <a:srgbClr val="D1D5DB"/>
                </a:solidFill>
                <a:effectLst/>
                <a:latin typeface="+mn-lt"/>
                <a:ea typeface="+mj-ea"/>
                <a:cs typeface="+mj-cs"/>
              </a:rPr>
              <a:t>lumps</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resembling</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nuts</a:t>
            </a:r>
            <a:r>
              <a:rPr lang="pl-PL" sz="2400" b="0" i="0" kern="1200" cap="none" dirty="0">
                <a:solidFill>
                  <a:srgbClr val="D1D5DB"/>
                </a:solidFill>
                <a:effectLst/>
                <a:latin typeface="+mn-lt"/>
                <a:ea typeface="+mj-ea"/>
                <a:cs typeface="+mj-cs"/>
              </a:rPr>
              <a:t>) to </a:t>
            </a:r>
            <a:r>
              <a:rPr lang="pl-PL" sz="2400" b="0" i="0" kern="1200" cap="none" dirty="0" err="1">
                <a:solidFill>
                  <a:srgbClr val="D1D5DB"/>
                </a:solidFill>
                <a:effectLst/>
                <a:latin typeface="+mn-lt"/>
                <a:ea typeface="+mj-ea"/>
                <a:cs typeface="+mj-cs"/>
              </a:rPr>
              <a:t>Type</a:t>
            </a:r>
            <a:r>
              <a:rPr lang="pl-PL" sz="2400" b="0" i="0" kern="1200" cap="none" dirty="0">
                <a:solidFill>
                  <a:srgbClr val="D1D5DB"/>
                </a:solidFill>
                <a:effectLst/>
                <a:latin typeface="+mn-lt"/>
                <a:ea typeface="+mj-ea"/>
                <a:cs typeface="+mj-cs"/>
              </a:rPr>
              <a:t> 7 (</a:t>
            </a:r>
            <a:r>
              <a:rPr lang="pl-PL" sz="2400" b="0" i="0" kern="1200" cap="none" dirty="0" err="1">
                <a:solidFill>
                  <a:srgbClr val="D1D5DB"/>
                </a:solidFill>
                <a:effectLst/>
                <a:latin typeface="+mn-lt"/>
                <a:ea typeface="+mj-ea"/>
                <a:cs typeface="+mj-cs"/>
              </a:rPr>
              <a:t>completely</a:t>
            </a:r>
            <a:r>
              <a:rPr lang="pl-PL" sz="2400" b="0" i="0" kern="1200" cap="none" dirty="0">
                <a:solidFill>
                  <a:srgbClr val="D1D5DB"/>
                </a:solidFill>
                <a:effectLst/>
                <a:latin typeface="+mn-lt"/>
                <a:ea typeface="+mj-ea"/>
                <a:cs typeface="+mj-cs"/>
              </a:rPr>
              <a:t> </a:t>
            </a:r>
            <a:r>
              <a:rPr lang="pl-PL" sz="2400" b="0" i="0" kern="1200" cap="none" dirty="0" err="1">
                <a:solidFill>
                  <a:srgbClr val="D1D5DB"/>
                </a:solidFill>
                <a:effectLst/>
                <a:latin typeface="+mn-lt"/>
                <a:ea typeface="+mj-ea"/>
                <a:cs typeface="+mj-cs"/>
              </a:rPr>
              <a:t>liquid</a:t>
            </a:r>
            <a:r>
              <a:rPr lang="pl-PL" sz="2400" b="0" i="0" kern="1200" cap="none" dirty="0">
                <a:solidFill>
                  <a:srgbClr val="D1D5DB"/>
                </a:solidFill>
                <a:effectLst/>
                <a:latin typeface="+mn-lt"/>
                <a:ea typeface="+mj-ea"/>
                <a:cs typeface="+mj-cs"/>
              </a:rPr>
              <a:t>, no solid </a:t>
            </a:r>
            <a:r>
              <a:rPr lang="pl-PL" sz="2400" b="0" i="0" kern="1200" cap="none" dirty="0" err="1">
                <a:solidFill>
                  <a:srgbClr val="D1D5DB"/>
                </a:solidFill>
                <a:effectLst/>
                <a:latin typeface="+mn-lt"/>
                <a:ea typeface="+mj-ea"/>
                <a:cs typeface="+mj-cs"/>
              </a:rPr>
              <a:t>pieces</a:t>
            </a:r>
            <a:r>
              <a:rPr lang="pl-PL" sz="2400" b="0" i="0" kern="1200" cap="none" dirty="0">
                <a:solidFill>
                  <a:srgbClr val="D1D5DB"/>
                </a:solidFill>
                <a:effectLst/>
                <a:latin typeface="+mn-lt"/>
                <a:ea typeface="+mj-ea"/>
                <a:cs typeface="+mj-cs"/>
              </a:rPr>
              <a:t>).</a:t>
            </a:r>
            <a:endParaRPr lang="pl-PL" sz="2400" dirty="0">
              <a:latin typeface="+mn-lt"/>
            </a:endParaRPr>
          </a:p>
        </p:txBody>
      </p:sp>
      <p:pic>
        <p:nvPicPr>
          <p:cNvPr id="8" name="Obraz 7">
            <a:extLst>
              <a:ext uri="{FF2B5EF4-FFF2-40B4-BE49-F238E27FC236}">
                <a16:creationId xmlns:a16="http://schemas.microsoft.com/office/drawing/2014/main" id="{FE22ACBC-B03E-10F2-D992-3FEB2179C5DF}"/>
              </a:ext>
            </a:extLst>
          </p:cNvPr>
          <p:cNvPicPr>
            <a:picLocks noChangeAspect="1"/>
          </p:cNvPicPr>
          <p:nvPr/>
        </p:nvPicPr>
        <p:blipFill>
          <a:blip r:embed="rId4"/>
          <a:stretch>
            <a:fillRect/>
          </a:stretch>
        </p:blipFill>
        <p:spPr>
          <a:xfrm>
            <a:off x="6344627" y="1130432"/>
            <a:ext cx="5076406" cy="5076404"/>
          </a:xfrm>
          <a:prstGeom prst="rect">
            <a:avLst/>
          </a:prstGeom>
        </p:spPr>
      </p:pic>
    </p:spTree>
    <p:extLst>
      <p:ext uri="{BB962C8B-B14F-4D97-AF65-F5344CB8AC3E}">
        <p14:creationId xmlns:p14="http://schemas.microsoft.com/office/powerpoint/2010/main" val="2002031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759452-A089-8862-02B4-A243AC24FFD1}"/>
              </a:ext>
            </a:extLst>
          </p:cNvPr>
          <p:cNvSpPr>
            <a:spLocks noGrp="1"/>
          </p:cNvSpPr>
          <p:nvPr>
            <p:ph type="title"/>
          </p:nvPr>
        </p:nvSpPr>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895E169E-C90E-B36B-75F2-6E4B47D9D3A4}"/>
              </a:ext>
            </a:extLst>
          </p:cNvPr>
          <p:cNvSpPr>
            <a:spLocks noGrp="1"/>
          </p:cNvSpPr>
          <p:nvPr>
            <p:ph idx="1"/>
          </p:nvPr>
        </p:nvSpPr>
        <p:spPr>
          <a:xfrm>
            <a:off x="1621861" y="1311965"/>
            <a:ext cx="8948278" cy="5047271"/>
          </a:xfrm>
        </p:spPr>
        <p:txBody>
          <a:bodyPr>
            <a:noAutofit/>
          </a:bodyPr>
          <a:lstStyle/>
          <a:p>
            <a:pPr marL="0" indent="0" algn="l">
              <a:spcBef>
                <a:spcPts val="0"/>
              </a:spcBef>
              <a:spcAft>
                <a:spcPts val="0"/>
              </a:spcAft>
              <a:buNone/>
            </a:pPr>
            <a:r>
              <a:rPr lang="pl-PL" sz="2000" b="0" i="0" u="none" strike="noStrike" dirty="0" err="1">
                <a:solidFill>
                  <a:srgbClr val="D1D5DB"/>
                </a:solidFill>
                <a:effectLst/>
              </a:rPr>
              <a:t>Accompanying</a:t>
            </a:r>
            <a:r>
              <a:rPr lang="pl-PL" sz="2000" b="0" i="0" u="none" strike="noStrike" dirty="0">
                <a:solidFill>
                  <a:srgbClr val="D1D5DB"/>
                </a:solidFill>
                <a:effectLst/>
              </a:rPr>
              <a:t> </a:t>
            </a:r>
            <a:r>
              <a:rPr lang="pl-PL" sz="2000" b="0" i="0" u="none" strike="noStrike" dirty="0" err="1">
                <a:solidFill>
                  <a:srgbClr val="D1D5DB"/>
                </a:solidFill>
                <a:effectLst/>
              </a:rPr>
              <a:t>Symptoms</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Irritability</a:t>
            </a:r>
            <a:r>
              <a:rPr lang="pl-PL" sz="2000" b="0" i="0" u="none" strike="noStrike" dirty="0">
                <a:solidFill>
                  <a:srgbClr val="D1D5DB"/>
                </a:solidFill>
                <a:effectLst/>
              </a:rPr>
              <a:t> and </a:t>
            </a:r>
            <a:r>
              <a:rPr lang="pl-PL" sz="2000" b="0" i="0" u="none" strike="noStrike" dirty="0" err="1">
                <a:solidFill>
                  <a:srgbClr val="D1D5DB"/>
                </a:solidFill>
                <a:effectLst/>
              </a:rPr>
              <a:t>anxiety</a:t>
            </a:r>
            <a:r>
              <a:rPr lang="pl-PL" sz="2000" b="0" i="0" u="none" strike="noStrike" dirty="0">
                <a:solidFill>
                  <a:srgbClr val="D1D5DB"/>
                </a:solidFill>
                <a:effectLst/>
              </a:rPr>
              <a:t> </a:t>
            </a:r>
            <a:r>
              <a:rPr lang="pl-PL" sz="2000" b="0" i="0" u="none" strike="noStrike" dirty="0" err="1">
                <a:solidFill>
                  <a:srgbClr val="D1D5DB"/>
                </a:solidFill>
                <a:effectLst/>
              </a:rPr>
              <a:t>before</a:t>
            </a:r>
            <a:r>
              <a:rPr lang="pl-PL" sz="2000" b="0" i="0" u="none" strike="noStrike" dirty="0">
                <a:solidFill>
                  <a:srgbClr val="D1D5DB"/>
                </a:solidFill>
                <a:effectLst/>
              </a:rPr>
              <a:t> </a:t>
            </a:r>
            <a:r>
              <a:rPr lang="pl-PL" sz="2000" b="0" i="0" u="none" strike="noStrike" dirty="0" err="1">
                <a:solidFill>
                  <a:srgbClr val="D1D5DB"/>
                </a:solidFill>
                <a:effectLst/>
              </a:rPr>
              <a:t>bowel</a:t>
            </a:r>
            <a:r>
              <a:rPr lang="pl-PL" sz="2000" b="0" i="0" u="none" strike="noStrike" dirty="0">
                <a:solidFill>
                  <a:srgbClr val="D1D5DB"/>
                </a:solidFill>
                <a:effectLst/>
              </a:rPr>
              <a:t> </a:t>
            </a:r>
            <a:r>
              <a:rPr lang="pl-PL" sz="2000" b="0" i="0" u="none" strike="noStrike" dirty="0" err="1">
                <a:solidFill>
                  <a:srgbClr val="D1D5DB"/>
                </a:solidFill>
                <a:effectLst/>
              </a:rPr>
              <a:t>movements</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Reduced</a:t>
            </a:r>
            <a:r>
              <a:rPr lang="pl-PL" sz="2000" b="0" i="0" u="none" strike="noStrike" dirty="0">
                <a:solidFill>
                  <a:srgbClr val="D1D5DB"/>
                </a:solidFill>
                <a:effectLst/>
              </a:rPr>
              <a:t> </a:t>
            </a:r>
            <a:r>
              <a:rPr lang="pl-PL" sz="2000" b="0" i="0" u="none" strike="noStrike" dirty="0" err="1">
                <a:solidFill>
                  <a:srgbClr val="D1D5DB"/>
                </a:solidFill>
                <a:effectLst/>
              </a:rPr>
              <a:t>appetite</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Early</a:t>
            </a:r>
            <a:r>
              <a:rPr lang="pl-PL" sz="2000" b="0" i="0" u="none" strike="noStrike" dirty="0">
                <a:solidFill>
                  <a:srgbClr val="D1D5DB"/>
                </a:solidFill>
                <a:effectLst/>
              </a:rPr>
              <a:t> </a:t>
            </a:r>
            <a:r>
              <a:rPr lang="pl-PL" sz="2000" b="0" i="0" u="none" strike="noStrike" dirty="0" err="1">
                <a:solidFill>
                  <a:srgbClr val="D1D5DB"/>
                </a:solidFill>
                <a:effectLst/>
              </a:rPr>
              <a:t>satiety</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Retentive</a:t>
            </a:r>
            <a:r>
              <a:rPr lang="pl-PL" sz="2000" b="0" i="0" u="none" strike="noStrike" dirty="0">
                <a:solidFill>
                  <a:srgbClr val="D1D5DB"/>
                </a:solidFill>
                <a:effectLst/>
              </a:rPr>
              <a:t> </a:t>
            </a:r>
            <a:r>
              <a:rPr lang="pl-PL" sz="2000" b="0" i="0" u="none" strike="noStrike" dirty="0" err="1">
                <a:solidFill>
                  <a:srgbClr val="D1D5DB"/>
                </a:solidFill>
                <a:effectLst/>
              </a:rPr>
              <a:t>behaviors</a:t>
            </a:r>
            <a:r>
              <a:rPr lang="pl-PL" sz="2000" b="0" i="0" u="none" strike="noStrike" dirty="0">
                <a:solidFill>
                  <a:srgbClr val="D1D5DB"/>
                </a:solidFill>
                <a:effectLst/>
              </a:rPr>
              <a:t> (</a:t>
            </a:r>
            <a:r>
              <a:rPr lang="pl-PL" sz="2000" b="0" i="0" u="none" strike="noStrike" dirty="0" err="1">
                <a:solidFill>
                  <a:srgbClr val="D1D5DB"/>
                </a:solidFill>
                <a:effectLst/>
              </a:rPr>
              <a:t>tip-toeing</a:t>
            </a:r>
            <a:r>
              <a:rPr lang="pl-PL" sz="2000" b="0" i="0" u="none" strike="noStrike" dirty="0">
                <a:solidFill>
                  <a:srgbClr val="D1D5DB"/>
                </a:solidFill>
                <a:effectLst/>
              </a:rPr>
              <a:t>, leg </a:t>
            </a:r>
            <a:r>
              <a:rPr lang="pl-PL" sz="2000" b="0" i="0" u="none" strike="noStrike" dirty="0" err="1">
                <a:solidFill>
                  <a:srgbClr val="D1D5DB"/>
                </a:solidFill>
                <a:effectLst/>
              </a:rPr>
              <a:t>stiffening</a:t>
            </a:r>
            <a:r>
              <a:rPr lang="pl-PL" sz="2000" b="0" i="0" u="none" strike="noStrike" dirty="0">
                <a:solidFill>
                  <a:srgbClr val="D1D5DB"/>
                </a:solidFill>
                <a:effectLst/>
              </a:rPr>
              <a:t>, </a:t>
            </a:r>
            <a:r>
              <a:rPr lang="pl-PL" sz="2000" b="0" i="0" u="none" strike="noStrike" dirty="0" err="1">
                <a:solidFill>
                  <a:srgbClr val="D1D5DB"/>
                </a:solidFill>
                <a:effectLst/>
              </a:rPr>
              <a:t>leaning</a:t>
            </a:r>
            <a:r>
              <a:rPr lang="pl-PL" sz="2000" b="0" i="0" u="none" strike="noStrike" dirty="0">
                <a:solidFill>
                  <a:srgbClr val="D1D5DB"/>
                </a:solidFill>
                <a:effectLst/>
              </a:rPr>
              <a:t> on </a:t>
            </a:r>
            <a:r>
              <a:rPr lang="pl-PL" sz="2000" b="0" i="0" u="none" strike="noStrike" dirty="0" err="1">
                <a:solidFill>
                  <a:srgbClr val="D1D5DB"/>
                </a:solidFill>
                <a:effectLst/>
              </a:rPr>
              <a:t>furniture</a:t>
            </a:r>
            <a:r>
              <a:rPr lang="pl-PL" sz="2000" b="0" i="0" u="none" strike="noStrike" dirty="0">
                <a:solidFill>
                  <a:srgbClr val="D1D5DB"/>
                </a:solidFill>
                <a:effectLst/>
              </a:rPr>
              <a:t>, </a:t>
            </a:r>
            <a:r>
              <a:rPr lang="pl-PL" sz="2000" b="0" i="0" u="none" strike="noStrike" dirty="0" err="1">
                <a:solidFill>
                  <a:srgbClr val="D1D5DB"/>
                </a:solidFill>
                <a:effectLst/>
              </a:rPr>
              <a:t>hiding</a:t>
            </a:r>
            <a:r>
              <a:rPr lang="pl-PL" sz="2000" b="0" i="0" u="none" strike="noStrike" dirty="0">
                <a:solidFill>
                  <a:srgbClr val="D1D5DB"/>
                </a:solidFill>
                <a:effectLst/>
              </a:rPr>
              <a:t> in </a:t>
            </a:r>
            <a:r>
              <a:rPr lang="pl-PL" sz="2000" b="0" i="0" u="none" strike="noStrike" dirty="0" err="1">
                <a:solidFill>
                  <a:srgbClr val="D1D5DB"/>
                </a:solidFill>
                <a:effectLst/>
              </a:rPr>
              <a:t>corners</a:t>
            </a:r>
            <a:r>
              <a:rPr lang="pl-PL" sz="2000" b="0" i="0" u="none" strike="noStrike" dirty="0">
                <a:solidFill>
                  <a:srgbClr val="D1D5DB"/>
                </a:solidFill>
                <a:effectLst/>
              </a:rPr>
              <a:t>, </a:t>
            </a:r>
            <a:r>
              <a:rPr lang="pl-PL" sz="2000" b="0" i="0" u="none" strike="noStrike" dirty="0" err="1">
                <a:solidFill>
                  <a:srgbClr val="D1D5DB"/>
                </a:solidFill>
                <a:effectLst/>
              </a:rPr>
              <a:t>sitting</a:t>
            </a:r>
            <a:r>
              <a:rPr lang="pl-PL" sz="2000" b="0" i="0" u="none" strike="noStrike" dirty="0">
                <a:solidFill>
                  <a:srgbClr val="D1D5DB"/>
                </a:solidFill>
                <a:effectLst/>
              </a:rPr>
              <a:t> on </a:t>
            </a:r>
            <a:r>
              <a:rPr lang="pl-PL" sz="2000" b="0" i="0" u="none" strike="noStrike" dirty="0" err="1">
                <a:solidFill>
                  <a:srgbClr val="D1D5DB"/>
                </a:solidFill>
                <a:effectLst/>
              </a:rPr>
              <a:t>heels</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Feeling</a:t>
            </a:r>
            <a:r>
              <a:rPr lang="pl-PL" sz="2000" b="0" i="0" u="none" strike="noStrike" dirty="0">
                <a:solidFill>
                  <a:srgbClr val="D1D5DB"/>
                </a:solidFill>
                <a:effectLst/>
              </a:rPr>
              <a:t> of </a:t>
            </a:r>
            <a:r>
              <a:rPr lang="pl-PL" sz="2000" b="0" i="0" u="none" strike="noStrike" dirty="0" err="1">
                <a:solidFill>
                  <a:srgbClr val="D1D5DB"/>
                </a:solidFill>
                <a:effectLst/>
              </a:rPr>
              <a:t>incomplete</a:t>
            </a:r>
            <a:r>
              <a:rPr lang="pl-PL" sz="2000" b="0" i="0" u="none" strike="noStrike" dirty="0">
                <a:solidFill>
                  <a:srgbClr val="D1D5DB"/>
                </a:solidFill>
                <a:effectLst/>
              </a:rPr>
              <a:t> </a:t>
            </a:r>
            <a:r>
              <a:rPr lang="pl-PL" sz="2000" b="0" i="0" u="none" strike="noStrike" dirty="0" err="1">
                <a:solidFill>
                  <a:srgbClr val="D1D5DB"/>
                </a:solidFill>
                <a:effectLst/>
              </a:rPr>
              <a:t>evacuation</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Fresh</a:t>
            </a:r>
            <a:r>
              <a:rPr lang="pl-PL" sz="2000" b="0" i="0" u="none" strike="noStrike" dirty="0">
                <a:solidFill>
                  <a:srgbClr val="D1D5DB"/>
                </a:solidFill>
                <a:effectLst/>
              </a:rPr>
              <a:t> </a:t>
            </a:r>
            <a:r>
              <a:rPr lang="pl-PL" sz="2000" b="0" i="0" u="none" strike="noStrike" dirty="0" err="1">
                <a:solidFill>
                  <a:srgbClr val="D1D5DB"/>
                </a:solidFill>
                <a:effectLst/>
              </a:rPr>
              <a:t>blood</a:t>
            </a:r>
            <a:r>
              <a:rPr lang="pl-PL" sz="2000" b="0" i="0" u="none" strike="noStrike" dirty="0">
                <a:solidFill>
                  <a:srgbClr val="D1D5DB"/>
                </a:solidFill>
                <a:effectLst/>
              </a:rPr>
              <a:t> in </a:t>
            </a:r>
            <a:r>
              <a:rPr lang="pl-PL" sz="2000" b="0" i="0" u="none" strike="noStrike" dirty="0" err="1">
                <a:solidFill>
                  <a:srgbClr val="D1D5DB"/>
                </a:solidFill>
                <a:effectLst/>
              </a:rPr>
              <a:t>stool</a:t>
            </a:r>
            <a:r>
              <a:rPr lang="pl-PL" sz="2000" b="0" i="0" u="none" strike="noStrike" dirty="0">
                <a:solidFill>
                  <a:srgbClr val="D1D5DB"/>
                </a:solidFill>
                <a:effectLst/>
              </a:rPr>
              <a:t> </a:t>
            </a:r>
            <a:r>
              <a:rPr lang="pl-PL" sz="2000" b="0" i="0" u="none" strike="noStrike" dirty="0" err="1">
                <a:solidFill>
                  <a:srgbClr val="D1D5DB"/>
                </a:solidFill>
                <a:effectLst/>
              </a:rPr>
              <a:t>or</a:t>
            </a:r>
            <a:r>
              <a:rPr lang="pl-PL" sz="2000" b="0" i="0" u="none" strike="noStrike" dirty="0">
                <a:solidFill>
                  <a:srgbClr val="D1D5DB"/>
                </a:solidFill>
                <a:effectLst/>
              </a:rPr>
              <a:t> on </a:t>
            </a:r>
            <a:r>
              <a:rPr lang="pl-PL" sz="2000" b="0" i="0" u="none" strike="noStrike" dirty="0" err="1">
                <a:solidFill>
                  <a:srgbClr val="D1D5DB"/>
                </a:solidFill>
                <a:effectLst/>
              </a:rPr>
              <a:t>toilet</a:t>
            </a:r>
            <a:r>
              <a:rPr lang="pl-PL" sz="2000" b="0" i="0" u="none" strike="noStrike" dirty="0">
                <a:solidFill>
                  <a:srgbClr val="D1D5DB"/>
                </a:solidFill>
                <a:effectLst/>
              </a:rPr>
              <a:t> </a:t>
            </a:r>
            <a:r>
              <a:rPr lang="pl-PL" sz="2000" b="0" i="0" u="none" strike="noStrike" dirty="0" err="1">
                <a:solidFill>
                  <a:srgbClr val="D1D5DB"/>
                </a:solidFill>
                <a:effectLst/>
              </a:rPr>
              <a:t>paper</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Abdominal</a:t>
            </a:r>
            <a:r>
              <a:rPr lang="pl-PL" sz="2000" b="0" i="0" u="none" strike="noStrike" dirty="0">
                <a:solidFill>
                  <a:srgbClr val="D1D5DB"/>
                </a:solidFill>
                <a:effectLst/>
              </a:rPr>
              <a:t> </a:t>
            </a:r>
            <a:r>
              <a:rPr lang="pl-PL" sz="2000" b="0" i="0" u="none" strike="noStrike" dirty="0" err="1">
                <a:solidFill>
                  <a:srgbClr val="D1D5DB"/>
                </a:solidFill>
                <a:effectLst/>
              </a:rPr>
              <a:t>pain</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Abdominal</a:t>
            </a:r>
            <a:r>
              <a:rPr lang="pl-PL" sz="2000" b="0" i="0" u="none" strike="noStrike" dirty="0">
                <a:solidFill>
                  <a:srgbClr val="D1D5DB"/>
                </a:solidFill>
                <a:effectLst/>
              </a:rPr>
              <a:t> </a:t>
            </a:r>
            <a:r>
              <a:rPr lang="pl-PL" sz="2000" b="0" i="0" u="none" strike="noStrike" dirty="0" err="1">
                <a:solidFill>
                  <a:srgbClr val="D1D5DB"/>
                </a:solidFill>
                <a:effectLst/>
              </a:rPr>
              <a:t>bloating</a:t>
            </a:r>
            <a:r>
              <a:rPr lang="pl-PL" sz="2000" b="0" i="0" u="none" strike="noStrike" dirty="0">
                <a:solidFill>
                  <a:srgbClr val="D1D5DB"/>
                </a:solidFill>
                <a:effectLst/>
              </a:rPr>
              <a:t>.</a:t>
            </a:r>
          </a:p>
          <a:p>
            <a:pPr algn="l">
              <a:spcBef>
                <a:spcPts val="0"/>
              </a:spcBef>
              <a:spcAft>
                <a:spcPts val="0"/>
              </a:spcAft>
              <a:buFont typeface="+mj-lt"/>
              <a:buAutoNum type="arabicPeriod"/>
            </a:pPr>
            <a:r>
              <a:rPr lang="pl-PL" sz="2000" b="0" i="0" u="none" strike="noStrike" dirty="0" err="1">
                <a:solidFill>
                  <a:srgbClr val="D1D5DB"/>
                </a:solidFill>
                <a:effectLst/>
              </a:rPr>
              <a:t>Urination</a:t>
            </a:r>
            <a:r>
              <a:rPr lang="pl-PL" sz="2000" b="0" i="0" u="none" strike="noStrike" dirty="0">
                <a:solidFill>
                  <a:srgbClr val="D1D5DB"/>
                </a:solidFill>
                <a:effectLst/>
              </a:rPr>
              <a:t> and </a:t>
            </a:r>
            <a:r>
              <a:rPr lang="pl-PL" sz="2000" b="0" i="0" u="none" strike="noStrike" dirty="0" err="1">
                <a:solidFill>
                  <a:srgbClr val="D1D5DB"/>
                </a:solidFill>
                <a:effectLst/>
              </a:rPr>
              <a:t>recurrent</a:t>
            </a:r>
            <a:r>
              <a:rPr lang="pl-PL" sz="2000" b="0" i="0" u="none" strike="noStrike" dirty="0">
                <a:solidFill>
                  <a:srgbClr val="D1D5DB"/>
                </a:solidFill>
                <a:effectLst/>
              </a:rPr>
              <a:t> </a:t>
            </a:r>
            <a:r>
              <a:rPr lang="pl-PL" sz="2000" b="0" i="0" u="none" strike="noStrike" dirty="0" err="1">
                <a:solidFill>
                  <a:srgbClr val="D1D5DB"/>
                </a:solidFill>
                <a:effectLst/>
              </a:rPr>
              <a:t>urinary</a:t>
            </a:r>
            <a:r>
              <a:rPr lang="pl-PL" sz="2000" b="0" i="0" u="none" strike="noStrike" dirty="0">
                <a:solidFill>
                  <a:srgbClr val="D1D5DB"/>
                </a:solidFill>
                <a:effectLst/>
              </a:rPr>
              <a:t> </a:t>
            </a:r>
            <a:r>
              <a:rPr lang="pl-PL" sz="2000" b="0" i="0" u="none" strike="noStrike" dirty="0" err="1">
                <a:solidFill>
                  <a:srgbClr val="D1D5DB"/>
                </a:solidFill>
                <a:effectLst/>
              </a:rPr>
              <a:t>tract</a:t>
            </a:r>
            <a:r>
              <a:rPr lang="pl-PL" sz="2000" b="0" i="0" u="none" strike="noStrike" dirty="0">
                <a:solidFill>
                  <a:srgbClr val="D1D5DB"/>
                </a:solidFill>
                <a:effectLst/>
              </a:rPr>
              <a:t> </a:t>
            </a:r>
            <a:r>
              <a:rPr lang="pl-PL" sz="2000" b="0" i="0" u="none" strike="noStrike" dirty="0" err="1">
                <a:solidFill>
                  <a:srgbClr val="D1D5DB"/>
                </a:solidFill>
                <a:effectLst/>
              </a:rPr>
              <a:t>infections</a:t>
            </a:r>
            <a:r>
              <a:rPr lang="pl-PL" sz="2000" b="0" i="0" u="none" strike="noStrike" dirty="0">
                <a:solidFill>
                  <a:srgbClr val="D1D5DB"/>
                </a:solidFill>
                <a:effectLst/>
              </a:rPr>
              <a:t> (</a:t>
            </a:r>
            <a:r>
              <a:rPr lang="pl-PL" sz="2000" b="0" i="0" u="none" strike="noStrike" dirty="0" err="1">
                <a:solidFill>
                  <a:srgbClr val="D1D5DB"/>
                </a:solidFill>
                <a:effectLst/>
              </a:rPr>
              <a:t>UTIs</a:t>
            </a:r>
            <a:r>
              <a:rPr lang="pl-PL" sz="2000" b="0" i="0" u="none" strike="noStrike" dirty="0">
                <a:solidFill>
                  <a:srgbClr val="D1D5DB"/>
                </a:solidFill>
                <a:effectLst/>
              </a:rPr>
              <a:t>).</a:t>
            </a:r>
          </a:p>
          <a:p>
            <a:pPr>
              <a:spcBef>
                <a:spcPts val="0"/>
              </a:spcBef>
              <a:spcAft>
                <a:spcPts val="0"/>
              </a:spcAft>
            </a:pPr>
            <a:endParaRPr lang="pl-PL" dirty="0"/>
          </a:p>
        </p:txBody>
      </p:sp>
    </p:spTree>
    <p:extLst>
      <p:ext uri="{BB962C8B-B14F-4D97-AF65-F5344CB8AC3E}">
        <p14:creationId xmlns:p14="http://schemas.microsoft.com/office/powerpoint/2010/main" val="2523852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7E1094-B863-8F35-8AE3-285608D9F573}"/>
              </a:ext>
            </a:extLst>
          </p:cNvPr>
          <p:cNvSpPr>
            <a:spLocks noGrp="1"/>
          </p:cNvSpPr>
          <p:nvPr>
            <p:ph type="title"/>
          </p:nvPr>
        </p:nvSpPr>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9ACAC929-FA87-4E8B-8578-0452E2306831}"/>
              </a:ext>
            </a:extLst>
          </p:cNvPr>
          <p:cNvSpPr>
            <a:spLocks noGrp="1"/>
          </p:cNvSpPr>
          <p:nvPr>
            <p:ph idx="1"/>
          </p:nvPr>
        </p:nvSpPr>
        <p:spPr>
          <a:xfrm>
            <a:off x="2095500" y="2052116"/>
            <a:ext cx="8474639" cy="3997828"/>
          </a:xfrm>
        </p:spPr>
        <p:txBody>
          <a:bodyPr>
            <a:normAutofit/>
          </a:bodyPr>
          <a:lstStyle/>
          <a:p>
            <a:pPr marL="0" indent="0">
              <a:buNone/>
            </a:pPr>
            <a:r>
              <a:rPr lang="pl-PL" sz="2400" b="0" i="0" u="none" strike="noStrike" dirty="0" err="1">
                <a:solidFill>
                  <a:srgbClr val="D1D5DB"/>
                </a:solidFill>
                <a:effectLst/>
              </a:rPr>
              <a:t>Additional</a:t>
            </a:r>
            <a:r>
              <a:rPr lang="pl-PL" sz="2400" b="0" i="0" u="none" strike="noStrike" dirty="0">
                <a:solidFill>
                  <a:srgbClr val="D1D5DB"/>
                </a:solidFill>
                <a:effectLst/>
              </a:rPr>
              <a:t> </a:t>
            </a:r>
            <a:r>
              <a:rPr lang="pl-PL" sz="2400" b="0" i="0" u="none" strike="noStrike" dirty="0" err="1">
                <a:solidFill>
                  <a:srgbClr val="D1D5DB"/>
                </a:solidFill>
                <a:effectLst/>
              </a:rPr>
              <a:t>tests</a:t>
            </a:r>
            <a:r>
              <a:rPr lang="pl-PL" sz="2400" b="0" i="0" u="none" strike="noStrike" dirty="0">
                <a:solidFill>
                  <a:srgbClr val="D1D5DB"/>
                </a:solidFill>
                <a:effectLst/>
              </a:rPr>
              <a:t> for </a:t>
            </a:r>
            <a:r>
              <a:rPr lang="pl-PL" sz="2400" b="0" i="0" u="none" strike="noStrike" dirty="0" err="1">
                <a:solidFill>
                  <a:srgbClr val="D1D5DB"/>
                </a:solidFill>
                <a:effectLst/>
              </a:rPr>
              <a:t>constipation</a:t>
            </a:r>
            <a:r>
              <a:rPr lang="pl-PL" sz="2400" b="0" i="0" u="none" strike="noStrike" dirty="0">
                <a:solidFill>
                  <a:srgbClr val="D1D5DB"/>
                </a:solidFill>
                <a:effectLst/>
              </a:rPr>
              <a:t> </a:t>
            </a:r>
            <a:r>
              <a:rPr lang="pl-PL" sz="2400" b="0" i="0" u="none" strike="noStrike" dirty="0" err="1">
                <a:solidFill>
                  <a:srgbClr val="D1D5DB"/>
                </a:solidFill>
                <a:effectLst/>
              </a:rPr>
              <a:t>are</a:t>
            </a:r>
            <a:r>
              <a:rPr lang="pl-PL" sz="2400" b="0" i="0" u="none" strike="noStrike" dirty="0">
                <a:solidFill>
                  <a:srgbClr val="D1D5DB"/>
                </a:solidFill>
                <a:effectLst/>
              </a:rPr>
              <a:t> not </a:t>
            </a:r>
            <a:r>
              <a:rPr lang="pl-PL" sz="2400" b="0" i="0" u="none" strike="noStrike" dirty="0" err="1">
                <a:solidFill>
                  <a:srgbClr val="D1D5DB"/>
                </a:solidFill>
                <a:effectLst/>
              </a:rPr>
              <a:t>routinely</a:t>
            </a:r>
            <a:r>
              <a:rPr lang="pl-PL" sz="2400" b="0" i="0" u="none" strike="noStrike" dirty="0">
                <a:solidFill>
                  <a:srgbClr val="D1D5DB"/>
                </a:solidFill>
                <a:effectLst/>
              </a:rPr>
              <a:t> </a:t>
            </a:r>
            <a:r>
              <a:rPr lang="pl-PL" sz="2400" b="0" i="0" u="none" strike="noStrike" dirty="0" err="1">
                <a:solidFill>
                  <a:srgbClr val="D1D5DB"/>
                </a:solidFill>
                <a:effectLst/>
              </a:rPr>
              <a:t>recommended</a:t>
            </a:r>
            <a:r>
              <a:rPr lang="pl-PL" sz="2400" b="0" i="0" u="none" strike="noStrike" dirty="0">
                <a:solidFill>
                  <a:srgbClr val="D1D5DB"/>
                </a:solidFill>
                <a:effectLst/>
              </a:rPr>
              <a:t> </a:t>
            </a:r>
            <a:r>
              <a:rPr lang="pl-PL" sz="2400" b="0" i="0" u="none" strike="noStrike" dirty="0" err="1">
                <a:solidFill>
                  <a:srgbClr val="D1D5DB"/>
                </a:solidFill>
                <a:effectLst/>
              </a:rPr>
              <a:t>due</a:t>
            </a:r>
            <a:r>
              <a:rPr lang="pl-PL" sz="2400" b="0" i="0" u="none" strike="noStrike" dirty="0">
                <a:solidFill>
                  <a:srgbClr val="D1D5DB"/>
                </a:solidFill>
                <a:effectLst/>
              </a:rPr>
              <a:t> to the </a:t>
            </a:r>
            <a:r>
              <a:rPr lang="pl-PL" sz="2400" b="0" i="0" u="none" strike="noStrike" dirty="0" err="1">
                <a:solidFill>
                  <a:srgbClr val="D1D5DB"/>
                </a:solidFill>
                <a:effectLst/>
              </a:rPr>
              <a:t>predominantly</a:t>
            </a:r>
            <a:r>
              <a:rPr lang="pl-PL" sz="2400" b="0" i="0" u="none" strike="noStrike" dirty="0">
                <a:solidFill>
                  <a:srgbClr val="D1D5DB"/>
                </a:solidFill>
                <a:effectLst/>
              </a:rPr>
              <a:t> </a:t>
            </a:r>
            <a:r>
              <a:rPr lang="pl-PL" sz="2400" b="0" i="0" u="none" strike="noStrike" dirty="0" err="1">
                <a:solidFill>
                  <a:srgbClr val="D1D5DB"/>
                </a:solidFill>
                <a:effectLst/>
              </a:rPr>
              <a:t>functional</a:t>
            </a:r>
            <a:r>
              <a:rPr lang="pl-PL" sz="2400" b="0" i="0" u="none" strike="noStrike" dirty="0">
                <a:solidFill>
                  <a:srgbClr val="D1D5DB"/>
                </a:solidFill>
                <a:effectLst/>
              </a:rPr>
              <a:t> </a:t>
            </a:r>
            <a:r>
              <a:rPr lang="pl-PL" sz="2400" b="0" i="0" u="none" strike="noStrike" dirty="0" err="1">
                <a:solidFill>
                  <a:srgbClr val="D1D5DB"/>
                </a:solidFill>
                <a:effectLst/>
              </a:rPr>
              <a:t>nature</a:t>
            </a:r>
            <a:r>
              <a:rPr lang="pl-PL" sz="2400" b="0" i="0" u="none" strike="noStrike" dirty="0">
                <a:solidFill>
                  <a:srgbClr val="D1D5DB"/>
                </a:solidFill>
                <a:effectLst/>
              </a:rPr>
              <a:t> of the </a:t>
            </a:r>
            <a:r>
              <a:rPr lang="pl-PL" sz="2400" b="0" i="0" u="none" strike="noStrike" dirty="0" err="1">
                <a:solidFill>
                  <a:srgbClr val="D1D5DB"/>
                </a:solidFill>
                <a:effectLst/>
              </a:rPr>
              <a:t>condition</a:t>
            </a:r>
            <a:r>
              <a:rPr lang="pl-PL" sz="2400" b="0" i="0" u="none" strike="noStrike" dirty="0">
                <a:solidFill>
                  <a:srgbClr val="D1D5DB"/>
                </a:solidFill>
                <a:effectLst/>
              </a:rPr>
              <a:t>. </a:t>
            </a:r>
            <a:r>
              <a:rPr lang="pl-PL" sz="2400" b="0" i="0" u="none" strike="noStrike" dirty="0" err="1">
                <a:solidFill>
                  <a:srgbClr val="D1D5DB"/>
                </a:solidFill>
                <a:effectLst/>
              </a:rPr>
              <a:t>They</a:t>
            </a:r>
            <a:r>
              <a:rPr lang="pl-PL" sz="2400" b="0" i="0" u="none" strike="noStrike" dirty="0">
                <a:solidFill>
                  <a:srgbClr val="D1D5DB"/>
                </a:solidFill>
                <a:effectLst/>
              </a:rPr>
              <a:t> </a:t>
            </a:r>
            <a:r>
              <a:rPr lang="pl-PL" sz="2400" b="0" i="0" u="none" strike="noStrike" dirty="0" err="1">
                <a:solidFill>
                  <a:srgbClr val="D1D5DB"/>
                </a:solidFill>
                <a:effectLst/>
              </a:rPr>
              <a:t>are</a:t>
            </a:r>
            <a:r>
              <a:rPr lang="pl-PL" sz="2400" b="0" i="0" u="none" strike="noStrike" dirty="0">
                <a:solidFill>
                  <a:srgbClr val="D1D5DB"/>
                </a:solidFill>
                <a:effectLst/>
              </a:rPr>
              <a:t> </a:t>
            </a:r>
            <a:r>
              <a:rPr lang="pl-PL" sz="2400" b="0" i="0" u="none" strike="noStrike" dirty="0" err="1">
                <a:solidFill>
                  <a:srgbClr val="D1D5DB"/>
                </a:solidFill>
                <a:effectLst/>
              </a:rPr>
              <a:t>conducted</a:t>
            </a:r>
            <a:r>
              <a:rPr lang="pl-PL" sz="2400" b="0" i="0" u="none" strike="noStrike" dirty="0">
                <a:solidFill>
                  <a:srgbClr val="D1D5DB"/>
                </a:solidFill>
                <a:effectLst/>
              </a:rPr>
              <a:t> in </a:t>
            </a:r>
            <a:r>
              <a:rPr lang="pl-PL" sz="2400" b="0" i="0" u="none" strike="noStrike" dirty="0" err="1">
                <a:solidFill>
                  <a:srgbClr val="D1D5DB"/>
                </a:solidFill>
                <a:effectLst/>
              </a:rPr>
              <a:t>patients</a:t>
            </a:r>
            <a:r>
              <a:rPr lang="pl-PL" sz="2400" b="0" i="0" u="none" strike="noStrike" dirty="0">
                <a:solidFill>
                  <a:srgbClr val="D1D5DB"/>
                </a:solidFill>
                <a:effectLst/>
              </a:rPr>
              <a:t> with </a:t>
            </a:r>
            <a:r>
              <a:rPr lang="pl-PL" sz="2400" b="0" i="0" u="none" strike="noStrike" dirty="0" err="1">
                <a:solidFill>
                  <a:srgbClr val="D1D5DB"/>
                </a:solidFill>
                <a:effectLst/>
              </a:rPr>
              <a:t>treatment-resistant</a:t>
            </a:r>
            <a:r>
              <a:rPr lang="pl-PL" sz="2400" b="0" i="0" u="none" strike="noStrike" dirty="0">
                <a:solidFill>
                  <a:srgbClr val="D1D5DB"/>
                </a:solidFill>
                <a:effectLst/>
              </a:rPr>
              <a:t> </a:t>
            </a:r>
            <a:r>
              <a:rPr lang="pl-PL" sz="2400" b="0" i="0" u="none" strike="noStrike" dirty="0" err="1">
                <a:solidFill>
                  <a:srgbClr val="D1D5DB"/>
                </a:solidFill>
                <a:effectLst/>
              </a:rPr>
              <a:t>constipation</a:t>
            </a:r>
            <a:r>
              <a:rPr lang="pl-PL" sz="2400" b="0" i="0" u="none" strike="noStrike" dirty="0">
                <a:solidFill>
                  <a:srgbClr val="D1D5DB"/>
                </a:solidFill>
                <a:effectLst/>
              </a:rPr>
              <a:t> </a:t>
            </a:r>
            <a:r>
              <a:rPr lang="pl-PL" sz="2400" b="0" i="0" u="none" strike="noStrike" dirty="0" err="1">
                <a:solidFill>
                  <a:srgbClr val="D1D5DB"/>
                </a:solidFill>
                <a:effectLst/>
              </a:rPr>
              <a:t>after</a:t>
            </a:r>
            <a:r>
              <a:rPr lang="pl-PL" sz="2400" b="0" i="0" u="none" strike="noStrike" dirty="0">
                <a:solidFill>
                  <a:srgbClr val="D1D5DB"/>
                </a:solidFill>
                <a:effectLst/>
              </a:rPr>
              <a:t> </a:t>
            </a:r>
            <a:r>
              <a:rPr lang="pl-PL" sz="2400" b="0" i="0" u="none" strike="noStrike" dirty="0" err="1">
                <a:solidFill>
                  <a:srgbClr val="D1D5DB"/>
                </a:solidFill>
                <a:effectLst/>
              </a:rPr>
              <a:t>at</a:t>
            </a:r>
            <a:r>
              <a:rPr lang="pl-PL" sz="2400" b="0" i="0" u="none" strike="noStrike" dirty="0">
                <a:solidFill>
                  <a:srgbClr val="D1D5DB"/>
                </a:solidFill>
                <a:effectLst/>
              </a:rPr>
              <a:t> </a:t>
            </a:r>
            <a:r>
              <a:rPr lang="pl-PL" sz="2400" b="0" i="0" u="none" strike="noStrike" dirty="0" err="1">
                <a:solidFill>
                  <a:srgbClr val="D1D5DB"/>
                </a:solidFill>
                <a:effectLst/>
              </a:rPr>
              <a:t>least</a:t>
            </a:r>
            <a:r>
              <a:rPr lang="pl-PL" sz="2400" b="0" i="0" u="none" strike="noStrike" dirty="0">
                <a:solidFill>
                  <a:srgbClr val="D1D5DB"/>
                </a:solidFill>
                <a:effectLst/>
              </a:rPr>
              <a:t> 3 </a:t>
            </a:r>
            <a:r>
              <a:rPr lang="pl-PL" sz="2400" b="0" i="0" u="none" strike="noStrike" dirty="0" err="1">
                <a:solidFill>
                  <a:srgbClr val="D1D5DB"/>
                </a:solidFill>
                <a:effectLst/>
              </a:rPr>
              <a:t>months</a:t>
            </a:r>
            <a:r>
              <a:rPr lang="pl-PL" sz="2400" b="0" i="0" u="none" strike="noStrike" dirty="0">
                <a:solidFill>
                  <a:srgbClr val="D1D5DB"/>
                </a:solidFill>
                <a:effectLst/>
              </a:rPr>
              <a:t> of </a:t>
            </a:r>
            <a:r>
              <a:rPr lang="pl-PL" sz="2400" b="0" i="0" u="none" strike="noStrike" dirty="0" err="1">
                <a:solidFill>
                  <a:srgbClr val="D1D5DB"/>
                </a:solidFill>
                <a:effectLst/>
              </a:rPr>
              <a:t>therapy</a:t>
            </a:r>
            <a:r>
              <a:rPr lang="pl-PL" sz="2400" b="0" i="0" u="none" strike="noStrike" dirty="0">
                <a:solidFill>
                  <a:srgbClr val="D1D5DB"/>
                </a:solidFill>
                <a:effectLst/>
              </a:rPr>
              <a:t>. The </a:t>
            </a:r>
            <a:r>
              <a:rPr lang="pl-PL" sz="2400" b="0" i="0" u="none" strike="noStrike" dirty="0" err="1">
                <a:solidFill>
                  <a:srgbClr val="D1D5DB"/>
                </a:solidFill>
                <a:effectLst/>
              </a:rPr>
              <a:t>purpose</a:t>
            </a:r>
            <a:r>
              <a:rPr lang="pl-PL" sz="2400" b="0" i="0" u="none" strike="noStrike" dirty="0">
                <a:solidFill>
                  <a:srgbClr val="D1D5DB"/>
                </a:solidFill>
                <a:effectLst/>
              </a:rPr>
              <a:t> of </a:t>
            </a:r>
            <a:r>
              <a:rPr lang="pl-PL" sz="2400" b="0" i="0" u="none" strike="noStrike" dirty="0" err="1">
                <a:solidFill>
                  <a:srgbClr val="D1D5DB"/>
                </a:solidFill>
                <a:effectLst/>
              </a:rPr>
              <a:t>these</a:t>
            </a:r>
            <a:r>
              <a:rPr lang="pl-PL" sz="2400" b="0" i="0" u="none" strike="noStrike" dirty="0">
                <a:solidFill>
                  <a:srgbClr val="D1D5DB"/>
                </a:solidFill>
                <a:effectLst/>
              </a:rPr>
              <a:t> </a:t>
            </a:r>
            <a:r>
              <a:rPr lang="pl-PL" sz="2400" b="0" i="0" u="none" strike="noStrike" dirty="0" err="1">
                <a:solidFill>
                  <a:srgbClr val="D1D5DB"/>
                </a:solidFill>
                <a:effectLst/>
              </a:rPr>
              <a:t>tests</a:t>
            </a:r>
            <a:r>
              <a:rPr lang="pl-PL" sz="2400" b="0" i="0" u="none" strike="noStrike" dirty="0">
                <a:solidFill>
                  <a:srgbClr val="D1D5DB"/>
                </a:solidFill>
                <a:effectLst/>
              </a:rPr>
              <a:t> </a:t>
            </a:r>
            <a:r>
              <a:rPr lang="pl-PL" sz="2400" b="0" i="0" u="none" strike="noStrike" dirty="0" err="1">
                <a:solidFill>
                  <a:srgbClr val="D1D5DB"/>
                </a:solidFill>
                <a:effectLst/>
              </a:rPr>
              <a:t>is</a:t>
            </a:r>
            <a:r>
              <a:rPr lang="pl-PL" sz="2400" b="0" i="0" u="none" strike="noStrike" dirty="0">
                <a:solidFill>
                  <a:srgbClr val="D1D5DB"/>
                </a:solidFill>
                <a:effectLst/>
              </a:rPr>
              <a:t> to </a:t>
            </a:r>
            <a:r>
              <a:rPr lang="pl-PL" sz="2400" b="0" i="0" u="none" strike="noStrike" dirty="0" err="1">
                <a:solidFill>
                  <a:srgbClr val="D1D5DB"/>
                </a:solidFill>
                <a:effectLst/>
              </a:rPr>
              <a:t>rule</a:t>
            </a:r>
            <a:r>
              <a:rPr lang="pl-PL" sz="2400" b="0" i="0" u="none" strike="noStrike" dirty="0">
                <a:solidFill>
                  <a:srgbClr val="D1D5DB"/>
                </a:solidFill>
                <a:effectLst/>
              </a:rPr>
              <a:t> out </a:t>
            </a:r>
            <a:r>
              <a:rPr lang="pl-PL" sz="2400" b="0" i="0" u="none" strike="noStrike" dirty="0" err="1">
                <a:solidFill>
                  <a:srgbClr val="D1D5DB"/>
                </a:solidFill>
                <a:effectLst/>
              </a:rPr>
              <a:t>organic</a:t>
            </a:r>
            <a:r>
              <a:rPr lang="pl-PL" sz="2400" b="0" i="0" u="none" strike="noStrike" dirty="0">
                <a:solidFill>
                  <a:srgbClr val="D1D5DB"/>
                </a:solidFill>
                <a:effectLst/>
              </a:rPr>
              <a:t> </a:t>
            </a:r>
            <a:r>
              <a:rPr lang="pl-PL" sz="2400" b="0" i="0" u="none" strike="noStrike" dirty="0" err="1">
                <a:solidFill>
                  <a:srgbClr val="D1D5DB"/>
                </a:solidFill>
                <a:effectLst/>
              </a:rPr>
              <a:t>causes</a:t>
            </a:r>
            <a:r>
              <a:rPr lang="pl-PL" sz="2400" b="0" i="0" u="none" strike="noStrike" dirty="0">
                <a:solidFill>
                  <a:srgbClr val="D1D5DB"/>
                </a:solidFill>
                <a:effectLst/>
              </a:rPr>
              <a:t> of </a:t>
            </a:r>
            <a:r>
              <a:rPr lang="pl-PL" sz="2400" b="0" i="0" u="none" strike="noStrike" dirty="0" err="1">
                <a:solidFill>
                  <a:srgbClr val="D1D5DB"/>
                </a:solidFill>
                <a:effectLst/>
              </a:rPr>
              <a:t>constipation</a:t>
            </a:r>
            <a:r>
              <a:rPr lang="pl-PL" sz="2400" b="0" i="0" u="none" strike="noStrike" dirty="0">
                <a:solidFill>
                  <a:srgbClr val="D1D5DB"/>
                </a:solidFill>
                <a:effectLst/>
              </a:rPr>
              <a:t>.</a:t>
            </a:r>
            <a:endParaRPr lang="pl-PL" sz="2400" dirty="0"/>
          </a:p>
        </p:txBody>
      </p:sp>
      <p:pic>
        <p:nvPicPr>
          <p:cNvPr id="9217" name="Picture 1" descr="page35image14034480">
            <a:extLst>
              <a:ext uri="{FF2B5EF4-FFF2-40B4-BE49-F238E27FC236}">
                <a16:creationId xmlns:a16="http://schemas.microsoft.com/office/drawing/2014/main" id="{CB895353-4F42-2558-7C71-425EA4050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95500"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40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5B2C5F-7802-8A52-601A-83BEDA4748FA}"/>
              </a:ext>
            </a:extLst>
          </p:cNvPr>
          <p:cNvSpPr>
            <a:spLocks noGrp="1"/>
          </p:cNvSpPr>
          <p:nvPr>
            <p:ph idx="1"/>
          </p:nvPr>
        </p:nvSpPr>
        <p:spPr>
          <a:xfrm>
            <a:off x="1066800" y="2199502"/>
            <a:ext cx="10058400" cy="4122574"/>
          </a:xfrm>
        </p:spPr>
        <p:txBody>
          <a:bodyPr>
            <a:normAutofit/>
          </a:bodyPr>
          <a:lstStyle/>
          <a:p>
            <a:pPr marL="0" indent="0" algn="l">
              <a:buNone/>
            </a:pPr>
            <a:r>
              <a:rPr lang="pl-PL" sz="2400" b="0" i="0" u="none" strike="noStrike" dirty="0">
                <a:solidFill>
                  <a:srgbClr val="D1D5DB"/>
                </a:solidFill>
                <a:effectLst/>
                <a:latin typeface="Söhne"/>
              </a:rPr>
              <a:t>In </a:t>
            </a:r>
            <a:r>
              <a:rPr lang="pl-PL" sz="2400" b="0" i="0" u="none" strike="noStrike" dirty="0">
                <a:solidFill>
                  <a:srgbClr val="D1D5DB"/>
                </a:solidFill>
                <a:effectLst/>
              </a:rPr>
              <a:t>the Rome IV </a:t>
            </a:r>
            <a:r>
              <a:rPr lang="pl-PL" sz="2400" b="0" i="0" u="none" strike="noStrike" dirty="0" err="1">
                <a:solidFill>
                  <a:srgbClr val="D1D5DB"/>
                </a:solidFill>
                <a:effectLst/>
              </a:rPr>
              <a:t>criteria</a:t>
            </a:r>
            <a:r>
              <a:rPr lang="pl-PL" sz="2400" b="0" i="0" u="none" strike="noStrike" dirty="0">
                <a:solidFill>
                  <a:srgbClr val="D1D5DB"/>
                </a:solidFill>
                <a:effectLst/>
              </a:rPr>
              <a:t> from 2016, </a:t>
            </a:r>
            <a:r>
              <a:rPr lang="pl-PL" sz="2400" b="0" i="0" u="none" strike="noStrike" dirty="0" err="1">
                <a:solidFill>
                  <a:srgbClr val="D1D5DB"/>
                </a:solidFill>
                <a:effectLst/>
              </a:rPr>
              <a:t>two</a:t>
            </a:r>
            <a:r>
              <a:rPr lang="pl-PL" sz="2400" b="0" i="0" u="none" strike="noStrike" dirty="0">
                <a:solidFill>
                  <a:srgbClr val="D1D5DB"/>
                </a:solidFill>
                <a:effectLst/>
              </a:rPr>
              <a:t> </a:t>
            </a:r>
            <a:r>
              <a:rPr lang="pl-PL" sz="2400" b="0" i="0" u="none" strike="noStrike" dirty="0" err="1">
                <a:solidFill>
                  <a:srgbClr val="D1D5DB"/>
                </a:solidFill>
                <a:effectLst/>
              </a:rPr>
              <a:t>distinct</a:t>
            </a:r>
            <a:r>
              <a:rPr lang="pl-PL" sz="2400" b="0" i="0" u="none" strike="noStrike" dirty="0">
                <a:solidFill>
                  <a:srgbClr val="D1D5DB"/>
                </a:solidFill>
                <a:effectLst/>
              </a:rPr>
              <a:t> </a:t>
            </a:r>
            <a:r>
              <a:rPr lang="pl-PL" sz="2400" b="0" i="0" u="none" strike="noStrike" dirty="0" err="1">
                <a:solidFill>
                  <a:srgbClr val="D1D5DB"/>
                </a:solidFill>
                <a:effectLst/>
              </a:rPr>
              <a:t>groups</a:t>
            </a:r>
            <a:r>
              <a:rPr lang="pl-PL" sz="2400" b="0" i="0" u="none" strike="noStrike" dirty="0">
                <a:solidFill>
                  <a:srgbClr val="D1D5DB"/>
                </a:solidFill>
                <a:effectLst/>
              </a:rPr>
              <a:t> </a:t>
            </a:r>
            <a:r>
              <a:rPr lang="pl-PL" sz="2400" b="0" i="0" u="none" strike="noStrike" dirty="0" err="1">
                <a:solidFill>
                  <a:srgbClr val="D1D5DB"/>
                </a:solidFill>
                <a:effectLst/>
              </a:rPr>
              <a:t>were</a:t>
            </a:r>
            <a:r>
              <a:rPr lang="pl-PL" sz="2400" b="0" i="0" u="none" strike="noStrike" dirty="0">
                <a:solidFill>
                  <a:srgbClr val="D1D5DB"/>
                </a:solidFill>
                <a:effectLst/>
              </a:rPr>
              <a:t> </a:t>
            </a:r>
            <a:r>
              <a:rPr lang="pl-PL" sz="2400" b="0" i="0" u="none" strike="noStrike" dirty="0" err="1">
                <a:solidFill>
                  <a:srgbClr val="D1D5DB"/>
                </a:solidFill>
                <a:effectLst/>
              </a:rPr>
              <a:t>identified</a:t>
            </a:r>
            <a:r>
              <a:rPr lang="pl-PL" sz="2400" b="0" i="0" u="none" strike="noStrike" dirty="0">
                <a:solidFill>
                  <a:srgbClr val="D1D5DB"/>
                </a:solidFill>
                <a:effectLst/>
              </a:rPr>
              <a:t>:</a:t>
            </a:r>
          </a:p>
          <a:p>
            <a:pPr algn="l">
              <a:buFont typeface="+mj-lt"/>
              <a:buAutoNum type="arabicPeriod"/>
            </a:pPr>
            <a:r>
              <a:rPr lang="pl-PL" sz="2400" b="0" i="0" u="none" strike="noStrike" dirty="0" err="1">
                <a:solidFill>
                  <a:srgbClr val="D1D5DB"/>
                </a:solidFill>
                <a:effectLst/>
              </a:rPr>
              <a:t>Group</a:t>
            </a:r>
            <a:r>
              <a:rPr lang="pl-PL" sz="2400" b="0" i="0" u="none" strike="noStrike" dirty="0">
                <a:solidFill>
                  <a:srgbClr val="D1D5DB"/>
                </a:solidFill>
                <a:effectLst/>
              </a:rPr>
              <a:t> G: </a:t>
            </a:r>
            <a:r>
              <a:rPr lang="pl-PL" sz="2400" b="0" i="0" u="none" strike="noStrike" dirty="0" err="1">
                <a:solidFill>
                  <a:srgbClr val="D1D5DB"/>
                </a:solidFill>
                <a:effectLst/>
              </a:rPr>
              <a:t>Newborns</a:t>
            </a:r>
            <a:r>
              <a:rPr lang="pl-PL" sz="2400" b="0" i="0" u="none" strike="noStrike" dirty="0">
                <a:solidFill>
                  <a:srgbClr val="D1D5DB"/>
                </a:solidFill>
                <a:effectLst/>
              </a:rPr>
              <a:t>, </a:t>
            </a:r>
            <a:r>
              <a:rPr lang="pl-PL" sz="2400" b="0" i="0" u="none" strike="noStrike" dirty="0" err="1">
                <a:solidFill>
                  <a:srgbClr val="D1D5DB"/>
                </a:solidFill>
                <a:effectLst/>
              </a:rPr>
              <a:t>infants</a:t>
            </a:r>
            <a:r>
              <a:rPr lang="pl-PL" sz="2400" b="0" i="0" u="none" strike="noStrike" dirty="0">
                <a:solidFill>
                  <a:srgbClr val="D1D5DB"/>
                </a:solidFill>
                <a:effectLst/>
              </a:rPr>
              <a:t>, and </a:t>
            </a:r>
            <a:r>
              <a:rPr lang="pl-PL" sz="2400" b="0" i="0" u="none" strike="noStrike" dirty="0" err="1">
                <a:solidFill>
                  <a:srgbClr val="D1D5DB"/>
                </a:solidFill>
                <a:effectLst/>
              </a:rPr>
              <a:t>toddlers</a:t>
            </a:r>
            <a:r>
              <a:rPr lang="pl-PL" sz="2400" b="0" i="0" u="none" strike="noStrike" dirty="0">
                <a:solidFill>
                  <a:srgbClr val="D1D5DB"/>
                </a:solidFill>
                <a:effectLst/>
              </a:rPr>
              <a:t> (</a:t>
            </a:r>
            <a:r>
              <a:rPr lang="pl-PL" sz="2400" b="0" i="0" u="none" strike="noStrike" dirty="0" err="1">
                <a:solidFill>
                  <a:srgbClr val="D1D5DB"/>
                </a:solidFill>
                <a:effectLst/>
              </a:rPr>
              <a:t>up</a:t>
            </a:r>
            <a:r>
              <a:rPr lang="pl-PL" sz="2400" b="0" i="0" u="none" strike="noStrike" dirty="0">
                <a:solidFill>
                  <a:srgbClr val="D1D5DB"/>
                </a:solidFill>
                <a:effectLst/>
              </a:rPr>
              <a:t> to the end of 3 </a:t>
            </a:r>
            <a:r>
              <a:rPr lang="pl-PL" sz="2400" b="0" i="0" u="none" strike="noStrike" dirty="0" err="1">
                <a:solidFill>
                  <a:srgbClr val="D1D5DB"/>
                </a:solidFill>
                <a:effectLst/>
              </a:rPr>
              <a:t>years</a:t>
            </a:r>
            <a:r>
              <a:rPr lang="pl-PL" sz="2400" b="0" i="0" u="none" strike="noStrike" dirty="0">
                <a:solidFill>
                  <a:srgbClr val="D1D5DB"/>
                </a:solidFill>
                <a:effectLst/>
              </a:rPr>
              <a:t> of </a:t>
            </a:r>
            <a:r>
              <a:rPr lang="pl-PL" sz="2400" b="0" i="0" u="none" strike="noStrike" dirty="0" err="1">
                <a:solidFill>
                  <a:srgbClr val="D1D5DB"/>
                </a:solidFill>
                <a:effectLst/>
              </a:rPr>
              <a:t>age</a:t>
            </a:r>
            <a:r>
              <a:rPr lang="pl-PL" sz="2400" b="0" i="0" u="none" strike="noStrike" dirty="0">
                <a:solidFill>
                  <a:srgbClr val="D1D5DB"/>
                </a:solidFill>
                <a:effectLst/>
              </a:rPr>
              <a:t>).</a:t>
            </a:r>
          </a:p>
          <a:p>
            <a:pPr algn="l">
              <a:buFont typeface="+mj-lt"/>
              <a:buAutoNum type="arabicPeriod"/>
            </a:pPr>
            <a:r>
              <a:rPr lang="pl-PL" sz="2400" b="0" i="0" u="none" strike="noStrike" dirty="0" err="1">
                <a:solidFill>
                  <a:srgbClr val="D1D5DB"/>
                </a:solidFill>
                <a:effectLst/>
              </a:rPr>
              <a:t>Group</a:t>
            </a:r>
            <a:r>
              <a:rPr lang="pl-PL" sz="2400" b="0" i="0" u="none" strike="noStrike" dirty="0">
                <a:solidFill>
                  <a:srgbClr val="D1D5DB"/>
                </a:solidFill>
                <a:effectLst/>
              </a:rPr>
              <a:t> H: </a:t>
            </a:r>
            <a:r>
              <a:rPr lang="pl-PL" sz="2400" b="0" i="0" u="none" strike="noStrike" dirty="0" err="1">
                <a:solidFill>
                  <a:srgbClr val="D1D5DB"/>
                </a:solidFill>
                <a:effectLst/>
              </a:rPr>
              <a:t>Older</a:t>
            </a:r>
            <a:r>
              <a:rPr lang="pl-PL" sz="2400" b="0" i="0" u="none" strike="noStrike" dirty="0">
                <a:solidFill>
                  <a:srgbClr val="D1D5DB"/>
                </a:solidFill>
                <a:effectLst/>
              </a:rPr>
              <a:t> </a:t>
            </a:r>
            <a:r>
              <a:rPr lang="pl-PL" sz="2400" b="0" i="0" u="none" strike="noStrike" dirty="0" err="1">
                <a:solidFill>
                  <a:srgbClr val="D1D5DB"/>
                </a:solidFill>
                <a:effectLst/>
              </a:rPr>
              <a:t>children</a:t>
            </a:r>
            <a:r>
              <a:rPr lang="pl-PL" sz="2400" b="0" i="0" u="none" strike="noStrike" dirty="0">
                <a:solidFill>
                  <a:srgbClr val="D1D5DB"/>
                </a:solidFill>
                <a:effectLst/>
              </a:rPr>
              <a:t> and </a:t>
            </a:r>
            <a:r>
              <a:rPr lang="pl-PL" sz="2400" b="0" i="0" u="none" strike="noStrike" dirty="0" err="1">
                <a:solidFill>
                  <a:srgbClr val="D1D5DB"/>
                </a:solidFill>
                <a:effectLst/>
              </a:rPr>
              <a:t>adolescents</a:t>
            </a:r>
            <a:r>
              <a:rPr lang="pl-PL" sz="2400" b="0" i="0" u="none" strike="noStrike" dirty="0">
                <a:solidFill>
                  <a:srgbClr val="D1D5DB"/>
                </a:solidFill>
                <a:effectLst/>
              </a:rPr>
              <a:t> (4-18 </a:t>
            </a:r>
            <a:r>
              <a:rPr lang="pl-PL" sz="2400" b="0" i="0" u="none" strike="noStrike" dirty="0" err="1">
                <a:solidFill>
                  <a:srgbClr val="D1D5DB"/>
                </a:solidFill>
                <a:effectLst/>
              </a:rPr>
              <a:t>years</a:t>
            </a:r>
            <a:r>
              <a:rPr lang="pl-PL" sz="2400" b="0" i="0" u="none" strike="noStrike" dirty="0">
                <a:solidFill>
                  <a:srgbClr val="D1D5DB"/>
                </a:solidFill>
                <a:effectLst/>
              </a:rPr>
              <a:t> </a:t>
            </a:r>
            <a:r>
              <a:rPr lang="pl-PL" sz="2400" b="0" i="0" u="none" strike="noStrike" dirty="0" err="1">
                <a:solidFill>
                  <a:srgbClr val="D1D5DB"/>
                </a:solidFill>
                <a:effectLst/>
              </a:rPr>
              <a:t>old</a:t>
            </a:r>
            <a:r>
              <a:rPr lang="pl-PL" sz="2400" b="0" i="0" u="none" strike="noStrike" dirty="0">
                <a:solidFill>
                  <a:srgbClr val="D1D5DB"/>
                </a:solidFill>
                <a:effectLst/>
              </a:rPr>
              <a:t>).</a:t>
            </a:r>
          </a:p>
          <a:p>
            <a:endParaRPr lang="pl-PL" sz="2800" dirty="0"/>
          </a:p>
        </p:txBody>
      </p:sp>
      <p:sp>
        <p:nvSpPr>
          <p:cNvPr id="4" name="pole tekstowe 3">
            <a:extLst>
              <a:ext uri="{FF2B5EF4-FFF2-40B4-BE49-F238E27FC236}">
                <a16:creationId xmlns:a16="http://schemas.microsoft.com/office/drawing/2014/main" id="{65EF9799-446E-6813-B007-E30E3A3ACCA9}"/>
              </a:ext>
            </a:extLst>
          </p:cNvPr>
          <p:cNvSpPr txBox="1"/>
          <p:nvPr/>
        </p:nvSpPr>
        <p:spPr>
          <a:xfrm>
            <a:off x="3398108" y="535924"/>
            <a:ext cx="7727092" cy="1200329"/>
          </a:xfrm>
          <a:prstGeom prst="rect">
            <a:avLst/>
          </a:prstGeom>
          <a:noFill/>
        </p:spPr>
        <p:txBody>
          <a:bodyPr wrap="square">
            <a:spAutoFit/>
          </a:bodyPr>
          <a:lstStyle/>
          <a:p>
            <a:pPr algn="r"/>
            <a:r>
              <a:rPr lang="pl-PL" sz="3600" b="0" i="0" u="none" strike="noStrike" dirty="0" err="1">
                <a:solidFill>
                  <a:srgbClr val="D1D5DB"/>
                </a:solidFill>
                <a:effectLst/>
              </a:rPr>
              <a:t>Functional</a:t>
            </a:r>
            <a:r>
              <a:rPr lang="pl-PL" sz="3600" b="0" i="0" u="none" strike="noStrike" dirty="0">
                <a:solidFill>
                  <a:srgbClr val="D1D5DB"/>
                </a:solidFill>
                <a:effectLst/>
              </a:rPr>
              <a:t> </a:t>
            </a:r>
            <a:r>
              <a:rPr lang="pl-PL" sz="3600" b="0" i="0" u="none" strike="noStrike" dirty="0" err="1">
                <a:solidFill>
                  <a:srgbClr val="D1D5DB"/>
                </a:solidFill>
                <a:effectLst/>
              </a:rPr>
              <a:t>gastrointestinal</a:t>
            </a:r>
            <a:r>
              <a:rPr lang="pl-PL" sz="3600" b="0" i="0" u="none" strike="noStrike" dirty="0">
                <a:solidFill>
                  <a:srgbClr val="D1D5DB"/>
                </a:solidFill>
                <a:effectLst/>
              </a:rPr>
              <a:t> </a:t>
            </a:r>
            <a:r>
              <a:rPr lang="pl-PL" sz="3600" b="0" i="0" u="none" strike="noStrike" dirty="0" err="1">
                <a:solidFill>
                  <a:srgbClr val="D1D5DB"/>
                </a:solidFill>
                <a:effectLst/>
              </a:rPr>
              <a:t>disorders</a:t>
            </a:r>
            <a:endParaRPr lang="pl-PL" sz="3600" dirty="0"/>
          </a:p>
          <a:p>
            <a:pPr algn="r"/>
            <a:endParaRPr lang="pl-PL" sz="3600" dirty="0"/>
          </a:p>
        </p:txBody>
      </p:sp>
    </p:spTree>
    <p:extLst>
      <p:ext uri="{BB962C8B-B14F-4D97-AF65-F5344CB8AC3E}">
        <p14:creationId xmlns:p14="http://schemas.microsoft.com/office/powerpoint/2010/main" val="3460788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61F358-2553-A059-FEB6-6A2EFB4DACD7}"/>
              </a:ext>
            </a:extLst>
          </p:cNvPr>
          <p:cNvSpPr>
            <a:spLocks noGrp="1"/>
          </p:cNvSpPr>
          <p:nvPr>
            <p:ph type="title"/>
          </p:nvPr>
        </p:nvSpPr>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41A3C3C2-C435-2360-9686-EDE82B33176E}"/>
              </a:ext>
            </a:extLst>
          </p:cNvPr>
          <p:cNvSpPr>
            <a:spLocks noGrp="1"/>
          </p:cNvSpPr>
          <p:nvPr>
            <p:ph idx="1"/>
          </p:nvPr>
        </p:nvSpPr>
        <p:spPr>
          <a:xfrm>
            <a:off x="1172817" y="1431235"/>
            <a:ext cx="9397322" cy="5302074"/>
          </a:xfrm>
        </p:spPr>
        <p:txBody>
          <a:bodyPr>
            <a:noAutofit/>
          </a:bodyPr>
          <a:lstStyle/>
          <a:p>
            <a:pPr marL="0" indent="0" algn="l">
              <a:spcBef>
                <a:spcPts val="0"/>
              </a:spcBef>
              <a:spcAft>
                <a:spcPts val="0"/>
              </a:spcAft>
              <a:buNone/>
            </a:pPr>
            <a:r>
              <a:rPr lang="pl-PL" b="0" i="0" u="none" strike="noStrike" dirty="0">
                <a:solidFill>
                  <a:srgbClr val="D1D5DB"/>
                </a:solidFill>
                <a:effectLst/>
                <a:highlight>
                  <a:srgbClr val="FF0000"/>
                </a:highlight>
              </a:rPr>
              <a:t>Alarm </a:t>
            </a:r>
            <a:r>
              <a:rPr lang="pl-PL" b="0" i="0" u="none" strike="noStrike" dirty="0" err="1">
                <a:solidFill>
                  <a:srgbClr val="D1D5DB"/>
                </a:solidFill>
                <a:effectLst/>
                <a:highlight>
                  <a:srgbClr val="FF0000"/>
                </a:highlight>
              </a:rPr>
              <a:t>Symptoms</a:t>
            </a:r>
            <a:r>
              <a:rPr lang="pl-PL" b="0" i="0" u="none" strike="noStrike" dirty="0">
                <a:solidFill>
                  <a:srgbClr val="D1D5DB"/>
                </a:solidFill>
                <a:effectLst/>
                <a:highlight>
                  <a:srgbClr val="FF0000"/>
                </a:highlight>
              </a:rPr>
              <a:t> =&gt; </a:t>
            </a:r>
            <a:r>
              <a:rPr lang="pl-PL" b="0" i="0" u="none" strike="noStrike" dirty="0" err="1">
                <a:solidFill>
                  <a:srgbClr val="D1D5DB"/>
                </a:solidFill>
                <a:effectLst/>
                <a:highlight>
                  <a:srgbClr val="FF0000"/>
                </a:highlight>
              </a:rPr>
              <a:t>Necessary</a:t>
            </a:r>
            <a:r>
              <a:rPr lang="pl-PL" b="0" i="0" u="none" strike="noStrike" dirty="0">
                <a:solidFill>
                  <a:srgbClr val="D1D5DB"/>
                </a:solidFill>
                <a:effectLst/>
                <a:highlight>
                  <a:srgbClr val="FF0000"/>
                </a:highlight>
              </a:rPr>
              <a:t> to </a:t>
            </a:r>
            <a:r>
              <a:rPr lang="pl-PL" b="0" i="0" u="none" strike="noStrike" dirty="0" err="1">
                <a:solidFill>
                  <a:srgbClr val="D1D5DB"/>
                </a:solidFill>
                <a:effectLst/>
                <a:highlight>
                  <a:srgbClr val="FF0000"/>
                </a:highlight>
              </a:rPr>
              <a:t>rule</a:t>
            </a:r>
            <a:r>
              <a:rPr lang="pl-PL" b="0" i="0" u="none" strike="noStrike" dirty="0">
                <a:solidFill>
                  <a:srgbClr val="D1D5DB"/>
                </a:solidFill>
                <a:effectLst/>
                <a:highlight>
                  <a:srgbClr val="FF0000"/>
                </a:highlight>
              </a:rPr>
              <a:t> out </a:t>
            </a:r>
            <a:r>
              <a:rPr lang="pl-PL" b="0" i="0" u="none" strike="noStrike" dirty="0" err="1">
                <a:solidFill>
                  <a:srgbClr val="D1D5DB"/>
                </a:solidFill>
                <a:effectLst/>
                <a:highlight>
                  <a:srgbClr val="FF0000"/>
                </a:highlight>
              </a:rPr>
              <a:t>organic</a:t>
            </a:r>
            <a:r>
              <a:rPr lang="pl-PL" b="0" i="0" u="none" strike="noStrike" dirty="0">
                <a:solidFill>
                  <a:srgbClr val="D1D5DB"/>
                </a:solidFill>
                <a:effectLst/>
                <a:highlight>
                  <a:srgbClr val="FF0000"/>
                </a:highlight>
              </a:rPr>
              <a:t> </a:t>
            </a:r>
            <a:r>
              <a:rPr lang="pl-PL" b="0" i="0" u="none" strike="noStrike" dirty="0" err="1">
                <a:solidFill>
                  <a:srgbClr val="D1D5DB"/>
                </a:solidFill>
                <a:effectLst/>
                <a:highlight>
                  <a:srgbClr val="FF0000"/>
                </a:highlight>
              </a:rPr>
              <a:t>disease</a:t>
            </a:r>
            <a:r>
              <a:rPr lang="pl-PL" b="0" i="0" u="none" strike="noStrike" dirty="0">
                <a:solidFill>
                  <a:srgbClr val="D1D5DB"/>
                </a:solidFill>
                <a:effectLst/>
                <a:highlight>
                  <a:srgbClr val="FF0000"/>
                </a:highlight>
              </a:rPr>
              <a:t>. </a:t>
            </a:r>
          </a:p>
          <a:p>
            <a:pPr marL="0" indent="0" algn="l">
              <a:spcBef>
                <a:spcPts val="0"/>
              </a:spcBef>
              <a:spcAft>
                <a:spcPts val="0"/>
              </a:spcAft>
              <a:buNone/>
            </a:pPr>
            <a:r>
              <a:rPr lang="pl-PL" b="0" i="0" u="none" strike="noStrike" dirty="0" err="1">
                <a:solidFill>
                  <a:srgbClr val="D1D5DB"/>
                </a:solidFill>
                <a:effectLst/>
              </a:rPr>
              <a:t>Physical</a:t>
            </a:r>
            <a:r>
              <a:rPr lang="pl-PL" b="0" i="0" u="none" strike="noStrike" dirty="0">
                <a:solidFill>
                  <a:srgbClr val="D1D5DB"/>
                </a:solidFill>
                <a:effectLst/>
              </a:rPr>
              <a:t> </a:t>
            </a:r>
            <a:r>
              <a:rPr lang="pl-PL" b="0" i="0" u="none" strike="noStrike" dirty="0" err="1">
                <a:solidFill>
                  <a:srgbClr val="D1D5DB"/>
                </a:solidFill>
                <a:effectLst/>
              </a:rPr>
              <a:t>Examination</a:t>
            </a:r>
            <a:r>
              <a:rPr lang="pl-PL" b="0" i="0" u="none" strike="noStrike" dirty="0">
                <a:solidFill>
                  <a:srgbClr val="D1D5DB"/>
                </a:solidFill>
                <a:effectLst/>
              </a:rPr>
              <a:t>:</a:t>
            </a:r>
          </a:p>
          <a:p>
            <a:pPr algn="l">
              <a:spcBef>
                <a:spcPts val="0"/>
              </a:spcBef>
              <a:spcAft>
                <a:spcPts val="0"/>
              </a:spcAft>
              <a:buFont typeface="Arial" panose="020B0604020202020204" pitchFamily="34" charset="0"/>
              <a:buChar char="•"/>
            </a:pPr>
            <a:r>
              <a:rPr lang="pl-PL" b="0" i="0" u="none" strike="noStrike" dirty="0" err="1">
                <a:solidFill>
                  <a:srgbClr val="D1D5DB"/>
                </a:solidFill>
                <a:effectLst/>
              </a:rPr>
              <a:t>Impaired</a:t>
            </a:r>
            <a:r>
              <a:rPr lang="pl-PL" b="0" i="0" u="none" strike="noStrike" dirty="0">
                <a:solidFill>
                  <a:srgbClr val="D1D5DB"/>
                </a:solidFill>
                <a:effectLst/>
              </a:rPr>
              <a:t> </a:t>
            </a:r>
            <a:r>
              <a:rPr lang="pl-PL" b="0" i="0" u="none" strike="noStrike" dirty="0" err="1">
                <a:solidFill>
                  <a:srgbClr val="D1D5DB"/>
                </a:solidFill>
                <a:effectLst/>
              </a:rPr>
              <a:t>somatic</a:t>
            </a:r>
            <a:r>
              <a:rPr lang="pl-PL" b="0" i="0" u="none" strike="noStrike" dirty="0">
                <a:solidFill>
                  <a:srgbClr val="D1D5DB"/>
                </a:solidFill>
                <a:effectLst/>
              </a:rPr>
              <a:t> development.</a:t>
            </a:r>
          </a:p>
          <a:p>
            <a:pPr algn="l">
              <a:spcBef>
                <a:spcPts val="0"/>
              </a:spcBef>
              <a:spcAft>
                <a:spcPts val="0"/>
              </a:spcAft>
              <a:buFont typeface="Arial" panose="020B0604020202020204" pitchFamily="34" charset="0"/>
              <a:buChar char="•"/>
            </a:pPr>
            <a:r>
              <a:rPr lang="pl-PL" b="0" i="0" u="none" strike="noStrike" dirty="0" err="1">
                <a:solidFill>
                  <a:srgbClr val="D1D5DB"/>
                </a:solidFill>
                <a:effectLst/>
              </a:rPr>
              <a:t>Abdominal</a:t>
            </a:r>
            <a:r>
              <a:rPr lang="pl-PL" b="0" i="0" u="none" strike="noStrike" dirty="0">
                <a:solidFill>
                  <a:srgbClr val="D1D5DB"/>
                </a:solidFill>
                <a:effectLst/>
              </a:rPr>
              <a:t> </a:t>
            </a:r>
            <a:r>
              <a:rPr lang="pl-PL" b="0" i="0" u="none" strike="noStrike" dirty="0" err="1">
                <a:solidFill>
                  <a:srgbClr val="D1D5DB"/>
                </a:solidFill>
                <a:effectLst/>
              </a:rPr>
              <a:t>distension</a:t>
            </a:r>
            <a:r>
              <a:rPr lang="pl-PL" b="0" i="0" u="none" strike="noStrike" dirty="0">
                <a:solidFill>
                  <a:srgbClr val="D1D5DB"/>
                </a:solidFill>
                <a:effectLst/>
              </a:rPr>
              <a:t>, </a:t>
            </a:r>
            <a:r>
              <a:rPr lang="pl-PL" b="0" i="0" u="none" strike="noStrike" dirty="0" err="1">
                <a:solidFill>
                  <a:srgbClr val="D1D5DB"/>
                </a:solidFill>
                <a:effectLst/>
              </a:rPr>
              <a:t>flat</a:t>
            </a:r>
            <a:r>
              <a:rPr lang="pl-PL" b="0" i="0" u="none" strike="noStrike" dirty="0">
                <a:solidFill>
                  <a:srgbClr val="D1D5DB"/>
                </a:solidFill>
                <a:effectLst/>
              </a:rPr>
              <a:t> </a:t>
            </a:r>
            <a:r>
              <a:rPr lang="pl-PL" b="0" i="0" u="none" strike="noStrike" dirty="0" err="1">
                <a:solidFill>
                  <a:srgbClr val="D1D5DB"/>
                </a:solidFill>
                <a:effectLst/>
              </a:rPr>
              <a:t>buttocks</a:t>
            </a:r>
            <a:r>
              <a:rPr lang="pl-PL" b="0" i="0" u="none" strike="noStrike" dirty="0">
                <a:solidFill>
                  <a:srgbClr val="D1D5DB"/>
                </a:solidFill>
                <a:effectLst/>
              </a:rPr>
              <a:t>.</a:t>
            </a:r>
          </a:p>
          <a:p>
            <a:pPr algn="l">
              <a:spcBef>
                <a:spcPts val="0"/>
              </a:spcBef>
              <a:spcAft>
                <a:spcPts val="0"/>
              </a:spcAft>
              <a:buFont typeface="Arial" panose="020B0604020202020204" pitchFamily="34" charset="0"/>
              <a:buChar char="•"/>
            </a:pPr>
            <a:r>
              <a:rPr lang="pl-PL" b="0" i="0" u="none" strike="noStrike" dirty="0" err="1">
                <a:solidFill>
                  <a:srgbClr val="D1D5DB"/>
                </a:solidFill>
                <a:effectLst/>
              </a:rPr>
              <a:t>Yawning</a:t>
            </a:r>
            <a:r>
              <a:rPr lang="pl-PL" b="0" i="0" u="none" strike="noStrike" dirty="0">
                <a:solidFill>
                  <a:srgbClr val="D1D5DB"/>
                </a:solidFill>
                <a:effectLst/>
              </a:rPr>
              <a:t> </a:t>
            </a:r>
            <a:r>
              <a:rPr lang="pl-PL" b="0" i="0" u="none" strike="noStrike" dirty="0" err="1">
                <a:solidFill>
                  <a:srgbClr val="D1D5DB"/>
                </a:solidFill>
                <a:effectLst/>
              </a:rPr>
              <a:t>anus</a:t>
            </a:r>
            <a:r>
              <a:rPr lang="pl-PL" b="0" i="0" u="none" strike="noStrike" dirty="0">
                <a:solidFill>
                  <a:srgbClr val="D1D5DB"/>
                </a:solidFill>
                <a:effectLst/>
              </a:rPr>
              <a:t> </a:t>
            </a:r>
            <a:r>
              <a:rPr lang="pl-PL" b="0" i="0" u="none" strike="noStrike" dirty="0" err="1">
                <a:solidFill>
                  <a:srgbClr val="D1D5DB"/>
                </a:solidFill>
                <a:effectLst/>
              </a:rPr>
              <a:t>sometimes</a:t>
            </a:r>
            <a:r>
              <a:rPr lang="pl-PL" b="0" i="0" u="none" strike="noStrike" dirty="0">
                <a:solidFill>
                  <a:srgbClr val="D1D5DB"/>
                </a:solidFill>
                <a:effectLst/>
              </a:rPr>
              <a:t> </a:t>
            </a:r>
            <a:r>
              <a:rPr lang="pl-PL" b="0" i="0" u="none" strike="noStrike" dirty="0" err="1">
                <a:solidFill>
                  <a:srgbClr val="D1D5DB"/>
                </a:solidFill>
                <a:effectLst/>
              </a:rPr>
              <a:t>displaced</a:t>
            </a:r>
            <a:r>
              <a:rPr lang="pl-PL" b="0" i="0" u="none" strike="noStrike" dirty="0">
                <a:solidFill>
                  <a:srgbClr val="D1D5DB"/>
                </a:solidFill>
                <a:effectLst/>
              </a:rPr>
              <a:t> </a:t>
            </a:r>
            <a:r>
              <a:rPr lang="pl-PL" b="0" i="0" u="none" strike="noStrike" dirty="0" err="1">
                <a:solidFill>
                  <a:srgbClr val="D1D5DB"/>
                </a:solidFill>
                <a:effectLst/>
              </a:rPr>
              <a:t>forward</a:t>
            </a:r>
            <a:r>
              <a:rPr lang="pl-PL" b="0" i="0" u="none" strike="noStrike" dirty="0">
                <a:solidFill>
                  <a:srgbClr val="D1D5DB"/>
                </a:solidFill>
                <a:effectLst/>
              </a:rPr>
              <a:t>.</a:t>
            </a:r>
          </a:p>
          <a:p>
            <a:pPr algn="l">
              <a:spcBef>
                <a:spcPts val="0"/>
              </a:spcBef>
              <a:spcAft>
                <a:spcPts val="0"/>
              </a:spcAft>
              <a:buFont typeface="Arial" panose="020B0604020202020204" pitchFamily="34" charset="0"/>
              <a:buChar char="•"/>
            </a:pPr>
            <a:r>
              <a:rPr lang="pl-PL" b="0" i="0" u="none" strike="noStrike" dirty="0" err="1">
                <a:solidFill>
                  <a:srgbClr val="D1D5DB"/>
                </a:solidFill>
                <a:effectLst/>
              </a:rPr>
              <a:t>Narrow</a:t>
            </a:r>
            <a:r>
              <a:rPr lang="pl-PL" b="0" i="0" u="none" strike="noStrike" dirty="0">
                <a:solidFill>
                  <a:srgbClr val="D1D5DB"/>
                </a:solidFill>
                <a:effectLst/>
              </a:rPr>
              <a:t>, </a:t>
            </a:r>
            <a:r>
              <a:rPr lang="pl-PL" b="0" i="0" u="none" strike="noStrike" dirty="0" err="1">
                <a:solidFill>
                  <a:srgbClr val="D1D5DB"/>
                </a:solidFill>
                <a:effectLst/>
              </a:rPr>
              <a:t>empty</a:t>
            </a:r>
            <a:r>
              <a:rPr lang="pl-PL" b="0" i="0" u="none" strike="noStrike" dirty="0">
                <a:solidFill>
                  <a:srgbClr val="D1D5DB"/>
                </a:solidFill>
                <a:effectLst/>
              </a:rPr>
              <a:t> </a:t>
            </a:r>
            <a:r>
              <a:rPr lang="pl-PL" b="0" i="0" u="none" strike="noStrike" dirty="0" err="1">
                <a:solidFill>
                  <a:srgbClr val="D1D5DB"/>
                </a:solidFill>
                <a:effectLst/>
              </a:rPr>
              <a:t>rectum</a:t>
            </a:r>
            <a:r>
              <a:rPr lang="pl-PL" b="0" i="0" u="none" strike="noStrike" dirty="0">
                <a:solidFill>
                  <a:srgbClr val="D1D5DB"/>
                </a:solidFill>
                <a:effectLst/>
              </a:rPr>
              <a:t>, and </a:t>
            </a:r>
            <a:r>
              <a:rPr lang="pl-PL" b="0" i="0" u="none" strike="noStrike" dirty="0" err="1">
                <a:solidFill>
                  <a:srgbClr val="D1D5DB"/>
                </a:solidFill>
                <a:effectLst/>
              </a:rPr>
              <a:t>palpable</a:t>
            </a:r>
            <a:r>
              <a:rPr lang="pl-PL" b="0" i="0" u="none" strike="noStrike" dirty="0">
                <a:solidFill>
                  <a:srgbClr val="D1D5DB"/>
                </a:solidFill>
                <a:effectLst/>
              </a:rPr>
              <a:t> </a:t>
            </a:r>
            <a:r>
              <a:rPr lang="pl-PL" b="0" i="0" u="none" strike="noStrike" dirty="0" err="1">
                <a:solidFill>
                  <a:srgbClr val="D1D5DB"/>
                </a:solidFill>
                <a:effectLst/>
              </a:rPr>
              <a:t>fecal</a:t>
            </a:r>
            <a:r>
              <a:rPr lang="pl-PL" b="0" i="0" u="none" strike="noStrike" dirty="0">
                <a:solidFill>
                  <a:srgbClr val="D1D5DB"/>
                </a:solidFill>
                <a:effectLst/>
              </a:rPr>
              <a:t> </a:t>
            </a:r>
            <a:r>
              <a:rPr lang="pl-PL" b="0" i="0" u="none" strike="noStrike" dirty="0" err="1">
                <a:solidFill>
                  <a:srgbClr val="D1D5DB"/>
                </a:solidFill>
                <a:effectLst/>
              </a:rPr>
              <a:t>masses</a:t>
            </a:r>
            <a:r>
              <a:rPr lang="pl-PL" b="0" i="0" u="none" strike="noStrike" dirty="0">
                <a:solidFill>
                  <a:srgbClr val="D1D5DB"/>
                </a:solidFill>
                <a:effectLst/>
              </a:rPr>
              <a:t> on </a:t>
            </a:r>
            <a:r>
              <a:rPr lang="pl-PL" b="0" i="0" u="none" strike="noStrike" dirty="0" err="1">
                <a:solidFill>
                  <a:srgbClr val="D1D5DB"/>
                </a:solidFill>
                <a:effectLst/>
              </a:rPr>
              <a:t>abdominal</a:t>
            </a:r>
            <a:r>
              <a:rPr lang="pl-PL" b="0" i="0" u="none" strike="noStrike" dirty="0">
                <a:solidFill>
                  <a:srgbClr val="D1D5DB"/>
                </a:solidFill>
                <a:effectLst/>
              </a:rPr>
              <a:t> </a:t>
            </a:r>
            <a:r>
              <a:rPr lang="pl-PL" b="0" i="0" u="none" strike="noStrike" dirty="0" err="1">
                <a:solidFill>
                  <a:srgbClr val="D1D5DB"/>
                </a:solidFill>
                <a:effectLst/>
              </a:rPr>
              <a:t>palpation</a:t>
            </a:r>
            <a:r>
              <a:rPr lang="pl-PL" b="0" i="0" u="none" strike="noStrike" dirty="0">
                <a:solidFill>
                  <a:srgbClr val="D1D5DB"/>
                </a:solidFill>
                <a:effectLst/>
              </a:rPr>
              <a:t>.</a:t>
            </a:r>
          </a:p>
          <a:p>
            <a:pPr algn="l">
              <a:spcBef>
                <a:spcPts val="0"/>
              </a:spcBef>
              <a:spcAft>
                <a:spcPts val="0"/>
              </a:spcAft>
              <a:buFont typeface="Arial" panose="020B0604020202020204" pitchFamily="34" charset="0"/>
              <a:buChar char="•"/>
            </a:pPr>
            <a:r>
              <a:rPr lang="pl-PL" b="0" i="0" u="none" strike="noStrike" dirty="0" err="1">
                <a:solidFill>
                  <a:srgbClr val="D1D5DB"/>
                </a:solidFill>
                <a:effectLst/>
              </a:rPr>
              <a:t>Sudden</a:t>
            </a:r>
            <a:r>
              <a:rPr lang="pl-PL" b="0" i="0" u="none" strike="noStrike" dirty="0">
                <a:solidFill>
                  <a:srgbClr val="D1D5DB"/>
                </a:solidFill>
                <a:effectLst/>
              </a:rPr>
              <a:t> </a:t>
            </a:r>
            <a:r>
              <a:rPr lang="pl-PL" b="0" i="0" u="none" strike="noStrike" dirty="0" err="1">
                <a:solidFill>
                  <a:srgbClr val="D1D5DB"/>
                </a:solidFill>
                <a:effectLst/>
              </a:rPr>
              <a:t>passage</a:t>
            </a:r>
            <a:r>
              <a:rPr lang="pl-PL" b="0" i="0" u="none" strike="noStrike" dirty="0">
                <a:solidFill>
                  <a:srgbClr val="D1D5DB"/>
                </a:solidFill>
                <a:effectLst/>
              </a:rPr>
              <a:t> of </a:t>
            </a:r>
            <a:r>
              <a:rPr lang="pl-PL" b="0" i="0" u="none" strike="noStrike" dirty="0" err="1">
                <a:solidFill>
                  <a:srgbClr val="D1D5DB"/>
                </a:solidFill>
                <a:effectLst/>
              </a:rPr>
              <a:t>liquid</a:t>
            </a:r>
            <a:r>
              <a:rPr lang="pl-PL" b="0" i="0" u="none" strike="noStrike" dirty="0">
                <a:solidFill>
                  <a:srgbClr val="D1D5DB"/>
                </a:solidFill>
                <a:effectLst/>
              </a:rPr>
              <a:t> </a:t>
            </a:r>
            <a:r>
              <a:rPr lang="pl-PL" b="0" i="0" u="none" strike="noStrike" dirty="0" err="1">
                <a:solidFill>
                  <a:srgbClr val="D1D5DB"/>
                </a:solidFill>
                <a:effectLst/>
              </a:rPr>
              <a:t>stool</a:t>
            </a:r>
            <a:r>
              <a:rPr lang="pl-PL" b="0" i="0" u="none" strike="noStrike" dirty="0">
                <a:solidFill>
                  <a:srgbClr val="D1D5DB"/>
                </a:solidFill>
                <a:effectLst/>
              </a:rPr>
              <a:t> and </a:t>
            </a:r>
            <a:r>
              <a:rPr lang="pl-PL" b="0" i="0" u="none" strike="noStrike" dirty="0" err="1">
                <a:solidFill>
                  <a:srgbClr val="D1D5DB"/>
                </a:solidFill>
                <a:effectLst/>
              </a:rPr>
              <a:t>gases</a:t>
            </a:r>
            <a:r>
              <a:rPr lang="pl-PL" b="0" i="0" u="none" strike="noStrike" dirty="0">
                <a:solidFill>
                  <a:srgbClr val="D1D5DB"/>
                </a:solidFill>
                <a:effectLst/>
              </a:rPr>
              <a:t> </a:t>
            </a:r>
            <a:r>
              <a:rPr lang="pl-PL" b="0" i="0" u="none" strike="noStrike" dirty="0" err="1">
                <a:solidFill>
                  <a:srgbClr val="D1D5DB"/>
                </a:solidFill>
                <a:effectLst/>
              </a:rPr>
              <a:t>when</a:t>
            </a:r>
            <a:r>
              <a:rPr lang="pl-PL" b="0" i="0" u="none" strike="noStrike" dirty="0">
                <a:solidFill>
                  <a:srgbClr val="D1D5DB"/>
                </a:solidFill>
                <a:effectLst/>
              </a:rPr>
              <a:t> </a:t>
            </a:r>
            <a:r>
              <a:rPr lang="pl-PL" b="0" i="0" u="none" strike="noStrike" dirty="0" err="1">
                <a:solidFill>
                  <a:srgbClr val="D1D5DB"/>
                </a:solidFill>
                <a:effectLst/>
              </a:rPr>
              <a:t>removing</a:t>
            </a:r>
            <a:r>
              <a:rPr lang="pl-PL" b="0" i="0" u="none" strike="noStrike" dirty="0">
                <a:solidFill>
                  <a:srgbClr val="D1D5DB"/>
                </a:solidFill>
                <a:effectLst/>
              </a:rPr>
              <a:t> the </a:t>
            </a:r>
            <a:r>
              <a:rPr lang="pl-PL" b="0" i="0" u="none" strike="noStrike" dirty="0" err="1">
                <a:solidFill>
                  <a:srgbClr val="D1D5DB"/>
                </a:solidFill>
                <a:effectLst/>
              </a:rPr>
              <a:t>finger</a:t>
            </a:r>
            <a:r>
              <a:rPr lang="pl-PL" b="0" i="0" u="none" strike="noStrike" dirty="0">
                <a:solidFill>
                  <a:srgbClr val="D1D5DB"/>
                </a:solidFill>
                <a:effectLst/>
              </a:rPr>
              <a:t> from the </a:t>
            </a:r>
            <a:r>
              <a:rPr lang="pl-PL" b="0" i="0" u="none" strike="noStrike" dirty="0" err="1">
                <a:solidFill>
                  <a:srgbClr val="D1D5DB"/>
                </a:solidFill>
                <a:effectLst/>
              </a:rPr>
              <a:t>rectum</a:t>
            </a:r>
            <a:r>
              <a:rPr lang="pl-PL" b="0" i="0" u="none" strike="noStrike" dirty="0">
                <a:solidFill>
                  <a:srgbClr val="D1D5DB"/>
                </a:solidFill>
                <a:effectLst/>
              </a:rPr>
              <a:t>.</a:t>
            </a:r>
          </a:p>
          <a:p>
            <a:pPr algn="l">
              <a:spcBef>
                <a:spcPts val="0"/>
              </a:spcBef>
              <a:spcAft>
                <a:spcPts val="0"/>
              </a:spcAft>
            </a:pPr>
            <a:r>
              <a:rPr lang="pl-PL" b="0" i="0" u="none" strike="noStrike" dirty="0" err="1">
                <a:solidFill>
                  <a:srgbClr val="D1D5DB"/>
                </a:solidFill>
                <a:effectLst/>
              </a:rPr>
              <a:t>Subjective</a:t>
            </a:r>
            <a:r>
              <a:rPr lang="pl-PL" b="0" i="0" u="none" strike="noStrike" dirty="0">
                <a:solidFill>
                  <a:srgbClr val="D1D5DB"/>
                </a:solidFill>
                <a:effectLst/>
              </a:rPr>
              <a:t> </a:t>
            </a:r>
            <a:r>
              <a:rPr lang="pl-PL" b="0" i="0" u="none" strike="noStrike" dirty="0" err="1">
                <a:solidFill>
                  <a:srgbClr val="D1D5DB"/>
                </a:solidFill>
                <a:effectLst/>
              </a:rPr>
              <a:t>Examination</a:t>
            </a:r>
            <a:r>
              <a:rPr lang="pl-PL" b="0" i="0" u="none" strike="noStrike" dirty="0">
                <a:solidFill>
                  <a:srgbClr val="D1D5DB"/>
                </a:solidFill>
                <a:effectLst/>
              </a:rPr>
              <a:t>:</a:t>
            </a:r>
          </a:p>
          <a:p>
            <a:pPr algn="l">
              <a:spcBef>
                <a:spcPts val="0"/>
              </a:spcBef>
              <a:spcAft>
                <a:spcPts val="0"/>
              </a:spcAft>
              <a:buFont typeface="Arial" panose="020B0604020202020204" pitchFamily="34" charset="0"/>
              <a:buChar char="•"/>
            </a:pPr>
            <a:r>
              <a:rPr lang="pl-PL" b="0" i="0" u="none" strike="noStrike" dirty="0" err="1">
                <a:solidFill>
                  <a:srgbClr val="D1D5DB"/>
                </a:solidFill>
                <a:effectLst/>
              </a:rPr>
              <a:t>Delayed</a:t>
            </a:r>
            <a:r>
              <a:rPr lang="pl-PL" b="0" i="0" u="none" strike="noStrike" dirty="0">
                <a:solidFill>
                  <a:srgbClr val="D1D5DB"/>
                </a:solidFill>
                <a:effectLst/>
              </a:rPr>
              <a:t> </a:t>
            </a:r>
            <a:r>
              <a:rPr lang="pl-PL" b="0" i="0" u="none" strike="noStrike" dirty="0" err="1">
                <a:solidFill>
                  <a:srgbClr val="D1D5DB"/>
                </a:solidFill>
                <a:effectLst/>
              </a:rPr>
              <a:t>passage</a:t>
            </a:r>
            <a:r>
              <a:rPr lang="pl-PL" b="0" i="0" u="none" strike="noStrike" dirty="0">
                <a:solidFill>
                  <a:srgbClr val="D1D5DB"/>
                </a:solidFill>
                <a:effectLst/>
              </a:rPr>
              <a:t> of </a:t>
            </a:r>
            <a:r>
              <a:rPr lang="pl-PL" b="0" i="0" u="none" strike="noStrike" dirty="0" err="1">
                <a:solidFill>
                  <a:srgbClr val="D1D5DB"/>
                </a:solidFill>
                <a:effectLst/>
              </a:rPr>
              <a:t>meconium</a:t>
            </a:r>
            <a:r>
              <a:rPr lang="pl-PL" b="0" i="0" u="none" strike="noStrike" dirty="0">
                <a:solidFill>
                  <a:srgbClr val="D1D5DB"/>
                </a:solidFill>
                <a:effectLst/>
              </a:rPr>
              <a:t>, </a:t>
            </a:r>
            <a:r>
              <a:rPr lang="pl-PL" b="0" i="0" u="none" strike="noStrike" dirty="0" err="1">
                <a:solidFill>
                  <a:srgbClr val="D1D5DB"/>
                </a:solidFill>
                <a:effectLst/>
              </a:rPr>
              <a:t>constipation</a:t>
            </a:r>
            <a:r>
              <a:rPr lang="pl-PL" b="0" i="0" u="none" strike="noStrike" dirty="0">
                <a:solidFill>
                  <a:srgbClr val="D1D5DB"/>
                </a:solidFill>
                <a:effectLst/>
              </a:rPr>
              <a:t> </a:t>
            </a:r>
            <a:r>
              <a:rPr lang="pl-PL" b="0" i="0" u="none" strike="noStrike" dirty="0" err="1">
                <a:solidFill>
                  <a:srgbClr val="D1D5DB"/>
                </a:solidFill>
                <a:effectLst/>
              </a:rPr>
              <a:t>persisting</a:t>
            </a:r>
            <a:r>
              <a:rPr lang="pl-PL" b="0" i="0" u="none" strike="noStrike" dirty="0">
                <a:solidFill>
                  <a:srgbClr val="D1D5DB"/>
                </a:solidFill>
                <a:effectLst/>
              </a:rPr>
              <a:t> </a:t>
            </a:r>
            <a:r>
              <a:rPr lang="pl-PL" b="0" i="0" u="none" strike="noStrike" dirty="0" err="1">
                <a:solidFill>
                  <a:srgbClr val="D1D5DB"/>
                </a:solidFill>
                <a:effectLst/>
              </a:rPr>
              <a:t>since</a:t>
            </a:r>
            <a:r>
              <a:rPr lang="pl-PL" b="0" i="0" u="none" strike="noStrike" dirty="0">
                <a:solidFill>
                  <a:srgbClr val="D1D5DB"/>
                </a:solidFill>
                <a:effectLst/>
              </a:rPr>
              <a:t> the </a:t>
            </a:r>
            <a:r>
              <a:rPr lang="pl-PL" b="0" i="0" u="none" strike="noStrike" dirty="0" err="1">
                <a:solidFill>
                  <a:srgbClr val="D1D5DB"/>
                </a:solidFill>
                <a:effectLst/>
              </a:rPr>
              <a:t>neonatal</a:t>
            </a:r>
            <a:r>
              <a:rPr lang="pl-PL" b="0" i="0" u="none" strike="noStrike" dirty="0">
                <a:solidFill>
                  <a:srgbClr val="D1D5DB"/>
                </a:solidFill>
                <a:effectLst/>
              </a:rPr>
              <a:t>-infant </a:t>
            </a:r>
            <a:r>
              <a:rPr lang="pl-PL" b="0" i="0" u="none" strike="noStrike" dirty="0" err="1">
                <a:solidFill>
                  <a:srgbClr val="D1D5DB"/>
                </a:solidFill>
                <a:effectLst/>
              </a:rPr>
              <a:t>age</a:t>
            </a:r>
            <a:r>
              <a:rPr lang="pl-PL" b="0" i="0" u="none" strike="noStrike" dirty="0">
                <a:solidFill>
                  <a:srgbClr val="D1D5DB"/>
                </a:solidFill>
                <a:effectLst/>
              </a:rPr>
              <a:t>.</a:t>
            </a:r>
          </a:p>
          <a:p>
            <a:pPr algn="l">
              <a:spcBef>
                <a:spcPts val="0"/>
              </a:spcBef>
              <a:spcAft>
                <a:spcPts val="0"/>
              </a:spcAft>
              <a:buFont typeface="Arial" panose="020B0604020202020204" pitchFamily="34" charset="0"/>
              <a:buChar char="•"/>
            </a:pPr>
            <a:r>
              <a:rPr lang="pl-PL" b="0" i="0" u="none" strike="noStrike" dirty="0">
                <a:solidFill>
                  <a:srgbClr val="D1D5DB"/>
                </a:solidFill>
                <a:effectLst/>
              </a:rPr>
              <a:t>Fever, </a:t>
            </a:r>
            <a:r>
              <a:rPr lang="pl-PL" b="0" i="0" u="none" strike="noStrike" dirty="0" err="1">
                <a:solidFill>
                  <a:srgbClr val="D1D5DB"/>
                </a:solidFill>
                <a:effectLst/>
              </a:rPr>
              <a:t>vomiting</a:t>
            </a:r>
            <a:r>
              <a:rPr lang="pl-PL" b="0" i="0" u="none" strike="noStrike" dirty="0">
                <a:solidFill>
                  <a:srgbClr val="D1D5DB"/>
                </a:solidFill>
                <a:effectLst/>
              </a:rPr>
              <a:t>, </a:t>
            </a:r>
            <a:r>
              <a:rPr lang="pl-PL" b="0" i="0" u="none" strike="noStrike" dirty="0" err="1">
                <a:solidFill>
                  <a:srgbClr val="D1D5DB"/>
                </a:solidFill>
                <a:effectLst/>
              </a:rPr>
              <a:t>bloody</a:t>
            </a:r>
            <a:r>
              <a:rPr lang="pl-PL" b="0" i="0" u="none" strike="noStrike" dirty="0">
                <a:solidFill>
                  <a:srgbClr val="D1D5DB"/>
                </a:solidFill>
                <a:effectLst/>
              </a:rPr>
              <a:t> </a:t>
            </a:r>
            <a:r>
              <a:rPr lang="pl-PL" b="0" i="0" u="none" strike="noStrike" dirty="0" err="1">
                <a:solidFill>
                  <a:srgbClr val="D1D5DB"/>
                </a:solidFill>
                <a:effectLst/>
              </a:rPr>
              <a:t>diarrhea</a:t>
            </a:r>
            <a:r>
              <a:rPr lang="pl-PL" b="0" i="0" u="none" strike="noStrike" dirty="0">
                <a:solidFill>
                  <a:srgbClr val="D1D5DB"/>
                </a:solidFill>
                <a:effectLst/>
              </a:rPr>
              <a:t>.</a:t>
            </a:r>
          </a:p>
          <a:p>
            <a:pPr>
              <a:spcBef>
                <a:spcPts val="0"/>
              </a:spcBef>
              <a:spcAft>
                <a:spcPts val="0"/>
              </a:spcAft>
            </a:pPr>
            <a:endParaRPr lang="pl-PL" dirty="0"/>
          </a:p>
        </p:txBody>
      </p:sp>
    </p:spTree>
    <p:extLst>
      <p:ext uri="{BB962C8B-B14F-4D97-AF65-F5344CB8AC3E}">
        <p14:creationId xmlns:p14="http://schemas.microsoft.com/office/powerpoint/2010/main" val="3803255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857444-A51B-A334-2FBC-7A3AB846666B}"/>
              </a:ext>
            </a:extLst>
          </p:cNvPr>
          <p:cNvSpPr>
            <a:spLocks noGrp="1"/>
          </p:cNvSpPr>
          <p:nvPr>
            <p:ph type="title"/>
          </p:nvPr>
        </p:nvSpPr>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F49F736A-5540-1C9B-1405-5F49828E6039}"/>
              </a:ext>
            </a:extLst>
          </p:cNvPr>
          <p:cNvSpPr>
            <a:spLocks noGrp="1"/>
          </p:cNvSpPr>
          <p:nvPr>
            <p:ph idx="1"/>
          </p:nvPr>
        </p:nvSpPr>
        <p:spPr>
          <a:xfrm>
            <a:off x="1749287" y="1490870"/>
            <a:ext cx="8820852" cy="4559074"/>
          </a:xfrm>
        </p:spPr>
        <p:txBody>
          <a:bodyPr>
            <a:noAutofit/>
          </a:bodyPr>
          <a:lstStyle/>
          <a:p>
            <a:pPr marL="0" indent="0" algn="l">
              <a:buNone/>
            </a:pPr>
            <a:r>
              <a:rPr lang="pl-PL" sz="2000" b="1" i="0" u="none" strike="noStrike" dirty="0">
                <a:solidFill>
                  <a:srgbClr val="D1D5DB"/>
                </a:solidFill>
                <a:effectLst/>
              </a:rPr>
              <a:t>The most </a:t>
            </a:r>
            <a:r>
              <a:rPr lang="pl-PL" sz="2000" b="1" i="0" u="none" strike="noStrike" dirty="0" err="1">
                <a:solidFill>
                  <a:srgbClr val="D1D5DB"/>
                </a:solidFill>
                <a:effectLst/>
              </a:rPr>
              <a:t>important</a:t>
            </a:r>
            <a:r>
              <a:rPr lang="pl-PL" sz="2000" b="1" i="0" u="none" strike="noStrike" dirty="0">
                <a:solidFill>
                  <a:srgbClr val="D1D5DB"/>
                </a:solidFill>
                <a:effectLst/>
              </a:rPr>
              <a:t> </a:t>
            </a:r>
            <a:r>
              <a:rPr lang="pl-PL" sz="2000" b="1" i="0" u="none" strike="noStrike" dirty="0" err="1">
                <a:solidFill>
                  <a:srgbClr val="D1D5DB"/>
                </a:solidFill>
                <a:effectLst/>
              </a:rPr>
              <a:t>causes</a:t>
            </a:r>
            <a:r>
              <a:rPr lang="pl-PL" sz="2000" b="1" i="0" u="none" strike="noStrike" dirty="0">
                <a:solidFill>
                  <a:srgbClr val="D1D5DB"/>
                </a:solidFill>
                <a:effectLst/>
              </a:rPr>
              <a:t> of </a:t>
            </a:r>
            <a:r>
              <a:rPr lang="pl-PL" sz="2000" b="1" i="0" u="none" strike="noStrike" dirty="0" err="1">
                <a:solidFill>
                  <a:srgbClr val="D1D5DB"/>
                </a:solidFill>
                <a:effectLst/>
              </a:rPr>
              <a:t>constipation</a:t>
            </a:r>
            <a:r>
              <a:rPr lang="pl-PL" sz="2000" b="1" i="0" u="none" strike="noStrike" dirty="0">
                <a:solidFill>
                  <a:srgbClr val="D1D5DB"/>
                </a:solidFill>
                <a:effectLst/>
              </a:rPr>
              <a:t> </a:t>
            </a:r>
            <a:r>
              <a:rPr lang="pl-PL" sz="2000" b="1" i="0" u="none" strike="noStrike" dirty="0" err="1">
                <a:solidFill>
                  <a:srgbClr val="D1D5DB"/>
                </a:solidFill>
                <a:effectLst/>
              </a:rPr>
              <a:t>include</a:t>
            </a:r>
            <a:r>
              <a:rPr lang="pl-PL" sz="2000" b="1" i="0" u="none" strike="noStrike" dirty="0">
                <a:solidFill>
                  <a:srgbClr val="D1D5DB"/>
                </a:solidFill>
                <a:effectLst/>
              </a:rPr>
              <a:t>:</a:t>
            </a:r>
          </a:p>
          <a:p>
            <a:pPr algn="l">
              <a:buFont typeface="+mj-lt"/>
              <a:buAutoNum type="arabicPeriod"/>
            </a:pPr>
            <a:r>
              <a:rPr lang="pl-PL" sz="2000" b="0" i="0" u="none" strike="noStrike" dirty="0" err="1">
                <a:solidFill>
                  <a:srgbClr val="D1D5DB"/>
                </a:solidFill>
                <a:effectLst/>
              </a:rPr>
              <a:t>Gastrointestinal</a:t>
            </a:r>
            <a:r>
              <a:rPr lang="pl-PL" sz="2000" b="0" i="0" u="none" strike="noStrike" dirty="0">
                <a:solidFill>
                  <a:srgbClr val="D1D5DB"/>
                </a:solidFill>
                <a:effectLst/>
              </a:rPr>
              <a:t> </a:t>
            </a:r>
            <a:r>
              <a:rPr lang="pl-PL" sz="2000" b="0" i="0" u="none" strike="noStrike" dirty="0" err="1">
                <a:solidFill>
                  <a:srgbClr val="D1D5DB"/>
                </a:solidFill>
                <a:effectLst/>
              </a:rPr>
              <a:t>diseases</a:t>
            </a:r>
            <a:r>
              <a:rPr lang="pl-PL" sz="2000" b="0" i="0" u="none" strike="noStrike" dirty="0">
                <a:solidFill>
                  <a:srgbClr val="D1D5DB"/>
                </a:solidFill>
                <a:effectLst/>
              </a:rPr>
              <a:t> (</a:t>
            </a:r>
            <a:r>
              <a:rPr lang="pl-PL" sz="2000" b="0" i="0" u="none" strike="noStrike" dirty="0" err="1">
                <a:solidFill>
                  <a:srgbClr val="D1D5DB"/>
                </a:solidFill>
                <a:effectLst/>
              </a:rPr>
              <a:t>anatomic</a:t>
            </a:r>
            <a:r>
              <a:rPr lang="pl-PL" sz="2000" b="0" i="0" u="none" strike="noStrike" dirty="0">
                <a:solidFill>
                  <a:srgbClr val="D1D5DB"/>
                </a:solidFill>
                <a:effectLst/>
              </a:rPr>
              <a:t> </a:t>
            </a:r>
            <a:r>
              <a:rPr lang="pl-PL" sz="2000" b="0" i="0" u="none" strike="noStrike" dirty="0" err="1">
                <a:solidFill>
                  <a:srgbClr val="D1D5DB"/>
                </a:solidFill>
                <a:effectLst/>
              </a:rPr>
              <a:t>defects</a:t>
            </a:r>
            <a:r>
              <a:rPr lang="pl-PL" sz="2000" b="0" i="0" u="none" strike="noStrike" dirty="0">
                <a:solidFill>
                  <a:srgbClr val="D1D5DB"/>
                </a:solidFill>
                <a:effectLst/>
              </a:rPr>
              <a:t> in the </a:t>
            </a:r>
            <a:r>
              <a:rPr lang="pl-PL" sz="2000" b="0" i="0" u="none" strike="noStrike" dirty="0" err="1">
                <a:solidFill>
                  <a:srgbClr val="D1D5DB"/>
                </a:solidFill>
                <a:effectLst/>
              </a:rPr>
              <a:t>large</a:t>
            </a:r>
            <a:r>
              <a:rPr lang="pl-PL" sz="2000" b="0" i="0" u="none" strike="noStrike" dirty="0">
                <a:solidFill>
                  <a:srgbClr val="D1D5DB"/>
                </a:solidFill>
                <a:effectLst/>
              </a:rPr>
              <a:t> </a:t>
            </a:r>
            <a:r>
              <a:rPr lang="pl-PL" sz="2000" b="0" i="0" u="none" strike="noStrike" dirty="0" err="1">
                <a:solidFill>
                  <a:srgbClr val="D1D5DB"/>
                </a:solidFill>
                <a:effectLst/>
              </a:rPr>
              <a:t>intestine</a:t>
            </a:r>
            <a:r>
              <a:rPr lang="pl-PL" sz="2000" b="0" i="0" u="none" strike="noStrike" dirty="0">
                <a:solidFill>
                  <a:srgbClr val="D1D5DB"/>
                </a:solidFill>
                <a:effectLst/>
              </a:rPr>
              <a:t>, </a:t>
            </a:r>
            <a:r>
              <a:rPr lang="pl-PL" sz="2000" b="0" i="0" u="none" strike="noStrike" dirty="0" err="1">
                <a:solidFill>
                  <a:srgbClr val="D1D5DB"/>
                </a:solidFill>
                <a:effectLst/>
              </a:rPr>
              <a:t>intestinal</a:t>
            </a:r>
            <a:r>
              <a:rPr lang="pl-PL" sz="2000" b="0" i="0" u="none" strike="noStrike" dirty="0">
                <a:solidFill>
                  <a:srgbClr val="D1D5DB"/>
                </a:solidFill>
                <a:effectLst/>
              </a:rPr>
              <a:t> </a:t>
            </a:r>
            <a:r>
              <a:rPr lang="pl-PL" sz="2000" b="0" i="0" u="none" strike="noStrike" dirty="0" err="1">
                <a:solidFill>
                  <a:srgbClr val="D1D5DB"/>
                </a:solidFill>
                <a:effectLst/>
              </a:rPr>
              <a:t>narrowing</a:t>
            </a:r>
            <a:r>
              <a:rPr lang="pl-PL" sz="2000" b="0" i="0" u="none" strike="noStrike" dirty="0">
                <a:solidFill>
                  <a:srgbClr val="D1D5DB"/>
                </a:solidFill>
                <a:effectLst/>
              </a:rPr>
              <a:t> in </a:t>
            </a:r>
            <a:r>
              <a:rPr lang="pl-PL" sz="2000" b="0" i="0" u="none" strike="noStrike" dirty="0" err="1">
                <a:solidFill>
                  <a:srgbClr val="D1D5DB"/>
                </a:solidFill>
                <a:effectLst/>
              </a:rPr>
              <a:t>inflammatory</a:t>
            </a:r>
            <a:r>
              <a:rPr lang="pl-PL" sz="2000" b="0" i="0" u="none" strike="noStrike" dirty="0">
                <a:solidFill>
                  <a:srgbClr val="D1D5DB"/>
                </a:solidFill>
                <a:effectLst/>
              </a:rPr>
              <a:t> </a:t>
            </a:r>
            <a:r>
              <a:rPr lang="pl-PL" sz="2000" b="0" i="0" u="none" strike="noStrike" dirty="0" err="1">
                <a:solidFill>
                  <a:srgbClr val="D1D5DB"/>
                </a:solidFill>
                <a:effectLst/>
              </a:rPr>
              <a:t>bowel</a:t>
            </a:r>
            <a:r>
              <a:rPr lang="pl-PL" sz="2000" b="0" i="0" u="none" strike="noStrike" dirty="0">
                <a:solidFill>
                  <a:srgbClr val="D1D5DB"/>
                </a:solidFill>
                <a:effectLst/>
              </a:rPr>
              <a:t> </a:t>
            </a:r>
            <a:r>
              <a:rPr lang="pl-PL" sz="2000" b="0" i="0" u="none" strike="noStrike" dirty="0" err="1">
                <a:solidFill>
                  <a:srgbClr val="D1D5DB"/>
                </a:solidFill>
                <a:effectLst/>
              </a:rPr>
              <a:t>diseases</a:t>
            </a:r>
            <a:r>
              <a:rPr lang="pl-PL" sz="2000" b="0" i="0" u="none" strike="noStrike" dirty="0">
                <a:solidFill>
                  <a:srgbClr val="D1D5DB"/>
                </a:solidFill>
                <a:effectLst/>
              </a:rPr>
              <a:t>, </a:t>
            </a:r>
            <a:r>
              <a:rPr lang="pl-PL" sz="2000" b="0" i="0" u="none" strike="noStrike" dirty="0" err="1">
                <a:solidFill>
                  <a:srgbClr val="D1D5DB"/>
                </a:solidFill>
                <a:effectLst/>
              </a:rPr>
              <a:t>Hirschsprung's</a:t>
            </a:r>
            <a:r>
              <a:rPr lang="pl-PL" sz="2000" b="0" i="0" u="none" strike="noStrike" dirty="0">
                <a:solidFill>
                  <a:srgbClr val="D1D5DB"/>
                </a:solidFill>
                <a:effectLst/>
              </a:rPr>
              <a:t> </a:t>
            </a:r>
            <a:r>
              <a:rPr lang="pl-PL" sz="2000" b="0" i="0" u="none" strike="noStrike" dirty="0" err="1">
                <a:solidFill>
                  <a:srgbClr val="D1D5DB"/>
                </a:solidFill>
                <a:effectLst/>
              </a:rPr>
              <a:t>disease</a:t>
            </a:r>
            <a:r>
              <a:rPr lang="pl-PL" sz="2000" b="0" i="0" u="none" strike="noStrike" dirty="0">
                <a:solidFill>
                  <a:srgbClr val="D1D5DB"/>
                </a:solidFill>
                <a:effectLst/>
              </a:rPr>
              <a:t>, </a:t>
            </a:r>
            <a:r>
              <a:rPr lang="pl-PL" sz="2000" b="0" i="0" u="none" strike="noStrike" dirty="0" err="1">
                <a:solidFill>
                  <a:srgbClr val="D1D5DB"/>
                </a:solidFill>
                <a:effectLst/>
              </a:rPr>
              <a:t>anal</a:t>
            </a:r>
            <a:r>
              <a:rPr lang="pl-PL" sz="2000" b="0" i="0" u="none" strike="noStrike" dirty="0">
                <a:solidFill>
                  <a:srgbClr val="D1D5DB"/>
                </a:solidFill>
                <a:effectLst/>
              </a:rPr>
              <a:t> </a:t>
            </a:r>
            <a:r>
              <a:rPr lang="pl-PL" sz="2000" b="0" i="0" u="none" strike="noStrike" dirty="0" err="1">
                <a:solidFill>
                  <a:srgbClr val="D1D5DB"/>
                </a:solidFill>
                <a:effectLst/>
              </a:rPr>
              <a:t>fissure</a:t>
            </a:r>
            <a:r>
              <a:rPr lang="pl-PL" sz="2000" b="0" i="0" u="none" strike="noStrike" dirty="0">
                <a:solidFill>
                  <a:srgbClr val="D1D5DB"/>
                </a:solidFill>
                <a:effectLst/>
              </a:rPr>
              <a:t>, </a:t>
            </a:r>
            <a:r>
              <a:rPr lang="pl-PL" sz="2000" b="0" i="0" u="none" strike="noStrike" dirty="0" err="1">
                <a:solidFill>
                  <a:srgbClr val="D1D5DB"/>
                </a:solidFill>
                <a:effectLst/>
              </a:rPr>
              <a:t>cystic</a:t>
            </a:r>
            <a:r>
              <a:rPr lang="pl-PL" sz="2000" b="0" i="0" u="none" strike="noStrike" dirty="0">
                <a:solidFill>
                  <a:srgbClr val="D1D5DB"/>
                </a:solidFill>
                <a:effectLst/>
              </a:rPr>
              <a:t> </a:t>
            </a:r>
            <a:r>
              <a:rPr lang="pl-PL" sz="2000" b="0" i="0" u="none" strike="noStrike" dirty="0" err="1">
                <a:solidFill>
                  <a:srgbClr val="D1D5DB"/>
                </a:solidFill>
                <a:effectLst/>
              </a:rPr>
              <a:t>fibrosis</a:t>
            </a:r>
            <a:r>
              <a:rPr lang="pl-PL" sz="2000" b="0" i="0" u="none" strike="noStrike" dirty="0">
                <a:solidFill>
                  <a:srgbClr val="D1D5DB"/>
                </a:solidFill>
                <a:effectLst/>
              </a:rPr>
              <a:t>, </a:t>
            </a:r>
            <a:r>
              <a:rPr lang="pl-PL" sz="2000" b="0" i="0" u="none" strike="noStrike" dirty="0" err="1">
                <a:solidFill>
                  <a:srgbClr val="D1D5DB"/>
                </a:solidFill>
                <a:effectLst/>
              </a:rPr>
              <a:t>celiac</a:t>
            </a:r>
            <a:r>
              <a:rPr lang="pl-PL" sz="2000" b="0" i="0" u="none" strike="noStrike" dirty="0">
                <a:solidFill>
                  <a:srgbClr val="D1D5DB"/>
                </a:solidFill>
                <a:effectLst/>
              </a:rPr>
              <a:t> </a:t>
            </a:r>
            <a:r>
              <a:rPr lang="pl-PL" sz="2000" b="0" i="0" u="none" strike="noStrike" dirty="0" err="1">
                <a:solidFill>
                  <a:srgbClr val="D1D5DB"/>
                </a:solidFill>
                <a:effectLst/>
              </a:rPr>
              <a:t>disease</a:t>
            </a:r>
            <a:r>
              <a:rPr lang="pl-PL" sz="2000" b="0" i="0" u="none" strike="noStrike" dirty="0">
                <a:solidFill>
                  <a:srgbClr val="D1D5DB"/>
                </a:solidFill>
                <a:effectLst/>
              </a:rPr>
              <a:t>).</a:t>
            </a:r>
          </a:p>
          <a:p>
            <a:pPr algn="l">
              <a:buFont typeface="+mj-lt"/>
              <a:buAutoNum type="arabicPeriod"/>
            </a:pPr>
            <a:r>
              <a:rPr lang="pl-PL" sz="2000" b="0" i="0" u="none" strike="noStrike" dirty="0" err="1">
                <a:solidFill>
                  <a:srgbClr val="D1D5DB"/>
                </a:solidFill>
                <a:effectLst/>
              </a:rPr>
              <a:t>Neurological</a:t>
            </a:r>
            <a:r>
              <a:rPr lang="pl-PL" sz="2000" b="0" i="0" u="none" strike="noStrike" dirty="0">
                <a:solidFill>
                  <a:srgbClr val="D1D5DB"/>
                </a:solidFill>
                <a:effectLst/>
              </a:rPr>
              <a:t> </a:t>
            </a:r>
            <a:r>
              <a:rPr lang="pl-PL" sz="2000" b="0" i="0" u="none" strike="noStrike" dirty="0" err="1">
                <a:solidFill>
                  <a:srgbClr val="D1D5DB"/>
                </a:solidFill>
                <a:effectLst/>
              </a:rPr>
              <a:t>disorders</a:t>
            </a:r>
            <a:r>
              <a:rPr lang="pl-PL" sz="2000" b="0" i="0" u="none" strike="noStrike" dirty="0">
                <a:solidFill>
                  <a:srgbClr val="D1D5DB"/>
                </a:solidFill>
                <a:effectLst/>
              </a:rPr>
              <a:t> (</a:t>
            </a:r>
            <a:r>
              <a:rPr lang="pl-PL" sz="2000" b="0" i="0" u="none" strike="noStrike" dirty="0" err="1">
                <a:solidFill>
                  <a:srgbClr val="D1D5DB"/>
                </a:solidFill>
                <a:effectLst/>
              </a:rPr>
              <a:t>spinal</a:t>
            </a:r>
            <a:r>
              <a:rPr lang="pl-PL" sz="2000" b="0" i="0" u="none" strike="noStrike" dirty="0">
                <a:solidFill>
                  <a:srgbClr val="D1D5DB"/>
                </a:solidFill>
                <a:effectLst/>
              </a:rPr>
              <a:t> </a:t>
            </a:r>
            <a:r>
              <a:rPr lang="pl-PL" sz="2000" b="0" i="0" u="none" strike="noStrike" dirty="0" err="1">
                <a:solidFill>
                  <a:srgbClr val="D1D5DB"/>
                </a:solidFill>
                <a:effectLst/>
              </a:rPr>
              <a:t>cord</a:t>
            </a:r>
            <a:r>
              <a:rPr lang="pl-PL" sz="2000" b="0" i="0" u="none" strike="noStrike" dirty="0">
                <a:solidFill>
                  <a:srgbClr val="D1D5DB"/>
                </a:solidFill>
                <a:effectLst/>
              </a:rPr>
              <a:t> </a:t>
            </a:r>
            <a:r>
              <a:rPr lang="pl-PL" sz="2000" b="0" i="0" u="none" strike="noStrike" dirty="0" err="1">
                <a:solidFill>
                  <a:srgbClr val="D1D5DB"/>
                </a:solidFill>
                <a:effectLst/>
              </a:rPr>
              <a:t>herniation</a:t>
            </a:r>
            <a:r>
              <a:rPr lang="pl-PL" sz="2000" b="0" i="0" u="none" strike="noStrike" dirty="0">
                <a:solidFill>
                  <a:srgbClr val="D1D5DB"/>
                </a:solidFill>
                <a:effectLst/>
              </a:rPr>
              <a:t>, </a:t>
            </a:r>
            <a:r>
              <a:rPr lang="pl-PL" sz="2000" b="0" i="0" u="none" strike="noStrike" dirty="0" err="1">
                <a:solidFill>
                  <a:srgbClr val="D1D5DB"/>
                </a:solidFill>
                <a:effectLst/>
              </a:rPr>
              <a:t>cerebral</a:t>
            </a:r>
            <a:r>
              <a:rPr lang="pl-PL" sz="2000" b="0" i="0" u="none" strike="noStrike" dirty="0">
                <a:solidFill>
                  <a:srgbClr val="D1D5DB"/>
                </a:solidFill>
                <a:effectLst/>
              </a:rPr>
              <a:t> </a:t>
            </a:r>
            <a:r>
              <a:rPr lang="pl-PL" sz="2000" b="0" i="0" u="none" strike="noStrike" dirty="0" err="1">
                <a:solidFill>
                  <a:srgbClr val="D1D5DB"/>
                </a:solidFill>
                <a:effectLst/>
              </a:rPr>
              <a:t>palsy</a:t>
            </a:r>
            <a:r>
              <a:rPr lang="pl-PL" sz="2000" b="0" i="0" u="none" strike="noStrike" dirty="0">
                <a:solidFill>
                  <a:srgbClr val="D1D5DB"/>
                </a:solidFill>
                <a:effectLst/>
              </a:rPr>
              <a:t>, </a:t>
            </a:r>
            <a:r>
              <a:rPr lang="pl-PL" sz="2000" b="0" i="0" u="none" strike="noStrike" dirty="0" err="1">
                <a:solidFill>
                  <a:srgbClr val="D1D5DB"/>
                </a:solidFill>
                <a:effectLst/>
              </a:rPr>
              <a:t>encephalopathies</a:t>
            </a:r>
            <a:r>
              <a:rPr lang="pl-PL" sz="2000" b="0" i="0" u="none" strike="noStrike" dirty="0">
                <a:solidFill>
                  <a:srgbClr val="D1D5DB"/>
                </a:solidFill>
                <a:effectLst/>
              </a:rPr>
              <a:t>).</a:t>
            </a:r>
          </a:p>
          <a:p>
            <a:pPr algn="l">
              <a:buFont typeface="+mj-lt"/>
              <a:buAutoNum type="arabicPeriod"/>
            </a:pPr>
            <a:r>
              <a:rPr lang="pl-PL" sz="2000" b="0" i="0" u="none" strike="noStrike" dirty="0" err="1">
                <a:solidFill>
                  <a:srgbClr val="D1D5DB"/>
                </a:solidFill>
                <a:effectLst/>
              </a:rPr>
              <a:t>Endocrine</a:t>
            </a:r>
            <a:r>
              <a:rPr lang="pl-PL" sz="2000" b="0" i="0" u="none" strike="noStrike" dirty="0">
                <a:solidFill>
                  <a:srgbClr val="D1D5DB"/>
                </a:solidFill>
                <a:effectLst/>
              </a:rPr>
              <a:t> </a:t>
            </a:r>
            <a:r>
              <a:rPr lang="pl-PL" sz="2000" b="0" i="0" u="none" strike="noStrike" dirty="0" err="1">
                <a:solidFill>
                  <a:srgbClr val="D1D5DB"/>
                </a:solidFill>
                <a:effectLst/>
              </a:rPr>
              <a:t>disorders</a:t>
            </a:r>
            <a:r>
              <a:rPr lang="pl-PL" sz="2000" b="0" i="0" u="none" strike="noStrike" dirty="0">
                <a:solidFill>
                  <a:srgbClr val="D1D5DB"/>
                </a:solidFill>
                <a:effectLst/>
              </a:rPr>
              <a:t> (</a:t>
            </a:r>
            <a:r>
              <a:rPr lang="pl-PL" sz="2000" b="0" i="0" u="none" strike="noStrike" dirty="0" err="1">
                <a:solidFill>
                  <a:srgbClr val="D1D5DB"/>
                </a:solidFill>
                <a:effectLst/>
              </a:rPr>
              <a:t>hypothyroidism</a:t>
            </a:r>
            <a:r>
              <a:rPr lang="pl-PL" sz="2000" b="0" i="0" u="none" strike="noStrike" dirty="0">
                <a:solidFill>
                  <a:srgbClr val="D1D5DB"/>
                </a:solidFill>
                <a:effectLst/>
              </a:rPr>
              <a:t>, </a:t>
            </a:r>
            <a:r>
              <a:rPr lang="pl-PL" sz="2000" b="0" i="0" u="none" strike="noStrike" dirty="0" err="1">
                <a:solidFill>
                  <a:srgbClr val="D1D5DB"/>
                </a:solidFill>
                <a:effectLst/>
              </a:rPr>
              <a:t>hyperparathyroidism</a:t>
            </a:r>
            <a:r>
              <a:rPr lang="pl-PL" sz="2000" b="0" i="0" u="none" strike="noStrike" dirty="0">
                <a:solidFill>
                  <a:srgbClr val="D1D5DB"/>
                </a:solidFill>
                <a:effectLst/>
              </a:rPr>
              <a:t>).</a:t>
            </a:r>
          </a:p>
          <a:p>
            <a:pPr algn="l">
              <a:buFont typeface="+mj-lt"/>
              <a:buAutoNum type="arabicPeriod"/>
            </a:pPr>
            <a:r>
              <a:rPr lang="pl-PL" sz="2000" b="0" i="0" u="none" strike="noStrike" dirty="0" err="1">
                <a:solidFill>
                  <a:srgbClr val="D1D5DB"/>
                </a:solidFill>
                <a:effectLst/>
              </a:rPr>
              <a:t>Connective</a:t>
            </a:r>
            <a:r>
              <a:rPr lang="pl-PL" sz="2000" b="0" i="0" u="none" strike="noStrike" dirty="0">
                <a:solidFill>
                  <a:srgbClr val="D1D5DB"/>
                </a:solidFill>
                <a:effectLst/>
              </a:rPr>
              <a:t> </a:t>
            </a:r>
            <a:r>
              <a:rPr lang="pl-PL" sz="2000" b="0" i="0" u="none" strike="noStrike" dirty="0" err="1">
                <a:solidFill>
                  <a:srgbClr val="D1D5DB"/>
                </a:solidFill>
                <a:effectLst/>
              </a:rPr>
              <a:t>tissue</a:t>
            </a:r>
            <a:r>
              <a:rPr lang="pl-PL" sz="2000" b="0" i="0" u="none" strike="noStrike" dirty="0">
                <a:solidFill>
                  <a:srgbClr val="D1D5DB"/>
                </a:solidFill>
                <a:effectLst/>
              </a:rPr>
              <a:t> </a:t>
            </a:r>
            <a:r>
              <a:rPr lang="pl-PL" sz="2000" b="0" i="0" u="none" strike="noStrike" dirty="0" err="1">
                <a:solidFill>
                  <a:srgbClr val="D1D5DB"/>
                </a:solidFill>
                <a:effectLst/>
              </a:rPr>
              <a:t>diseases</a:t>
            </a:r>
            <a:r>
              <a:rPr lang="pl-PL" sz="2000" b="0" i="0" u="none" strike="noStrike" dirty="0">
                <a:solidFill>
                  <a:srgbClr val="D1D5DB"/>
                </a:solidFill>
                <a:effectLst/>
              </a:rPr>
              <a:t> (</a:t>
            </a:r>
            <a:r>
              <a:rPr lang="pl-PL" sz="2000" b="0" i="0" u="none" strike="noStrike" dirty="0" err="1">
                <a:solidFill>
                  <a:srgbClr val="D1D5DB"/>
                </a:solidFill>
                <a:effectLst/>
              </a:rPr>
              <a:t>scleroderma</a:t>
            </a:r>
            <a:r>
              <a:rPr lang="pl-PL" sz="2000" b="0" i="0" u="none" strike="noStrike" dirty="0">
                <a:solidFill>
                  <a:srgbClr val="D1D5DB"/>
                </a:solidFill>
                <a:effectLst/>
              </a:rPr>
              <a:t>, </a:t>
            </a:r>
            <a:r>
              <a:rPr lang="pl-PL" sz="2000" b="0" i="0" u="none" strike="noStrike" dirty="0" err="1">
                <a:solidFill>
                  <a:srgbClr val="D1D5DB"/>
                </a:solidFill>
                <a:effectLst/>
              </a:rPr>
              <a:t>systemic</a:t>
            </a:r>
            <a:r>
              <a:rPr lang="pl-PL" sz="2000" b="0" i="0" u="none" strike="noStrike" dirty="0">
                <a:solidFill>
                  <a:srgbClr val="D1D5DB"/>
                </a:solidFill>
                <a:effectLst/>
              </a:rPr>
              <a:t> </a:t>
            </a:r>
            <a:r>
              <a:rPr lang="pl-PL" sz="2000" b="0" i="0" u="none" strike="noStrike" dirty="0" err="1">
                <a:solidFill>
                  <a:srgbClr val="D1D5DB"/>
                </a:solidFill>
                <a:effectLst/>
              </a:rPr>
              <a:t>lupus</a:t>
            </a:r>
            <a:r>
              <a:rPr lang="pl-PL" sz="2000" b="0" i="0" u="none" strike="noStrike" dirty="0">
                <a:solidFill>
                  <a:srgbClr val="D1D5DB"/>
                </a:solidFill>
                <a:effectLst/>
              </a:rPr>
              <a:t> </a:t>
            </a:r>
            <a:r>
              <a:rPr lang="pl-PL" sz="2000" b="0" i="0" u="none" strike="noStrike" dirty="0" err="1">
                <a:solidFill>
                  <a:srgbClr val="D1D5DB"/>
                </a:solidFill>
                <a:effectLst/>
              </a:rPr>
              <a:t>erythematosus</a:t>
            </a:r>
            <a:r>
              <a:rPr lang="pl-PL" sz="2000" b="0" i="0" u="none" strike="noStrike" dirty="0">
                <a:solidFill>
                  <a:srgbClr val="D1D5DB"/>
                </a:solidFill>
                <a:effectLst/>
              </a:rPr>
              <a:t>).</a:t>
            </a:r>
          </a:p>
          <a:p>
            <a:pPr algn="l">
              <a:buFont typeface="+mj-lt"/>
              <a:buAutoNum type="arabicPeriod"/>
            </a:pPr>
            <a:r>
              <a:rPr lang="pl-PL" sz="2000" b="0" i="0" u="none" strike="noStrike" dirty="0">
                <a:solidFill>
                  <a:srgbClr val="D1D5DB"/>
                </a:solidFill>
                <a:effectLst/>
              </a:rPr>
              <a:t>Fluid and </a:t>
            </a:r>
            <a:r>
              <a:rPr lang="pl-PL" sz="2000" b="0" i="0" u="none" strike="noStrike" dirty="0" err="1">
                <a:solidFill>
                  <a:srgbClr val="D1D5DB"/>
                </a:solidFill>
                <a:effectLst/>
              </a:rPr>
              <a:t>electrolyte</a:t>
            </a:r>
            <a:r>
              <a:rPr lang="pl-PL" sz="2000" b="0" i="0" u="none" strike="noStrike" dirty="0">
                <a:solidFill>
                  <a:srgbClr val="D1D5DB"/>
                </a:solidFill>
                <a:effectLst/>
              </a:rPr>
              <a:t> </a:t>
            </a:r>
            <a:r>
              <a:rPr lang="pl-PL" sz="2000" b="0" i="0" u="none" strike="noStrike" dirty="0" err="1">
                <a:solidFill>
                  <a:srgbClr val="D1D5DB"/>
                </a:solidFill>
                <a:effectLst/>
              </a:rPr>
              <a:t>imbalances</a:t>
            </a:r>
            <a:r>
              <a:rPr lang="pl-PL" sz="2000" b="0" i="0" u="none" strike="noStrike" dirty="0">
                <a:solidFill>
                  <a:srgbClr val="D1D5DB"/>
                </a:solidFill>
                <a:effectLst/>
              </a:rPr>
              <a:t> (</a:t>
            </a:r>
            <a:r>
              <a:rPr lang="pl-PL" sz="2000" b="0" i="0" u="none" strike="noStrike" dirty="0" err="1">
                <a:solidFill>
                  <a:srgbClr val="D1D5DB"/>
                </a:solidFill>
                <a:effectLst/>
              </a:rPr>
              <a:t>hypercalcemia</a:t>
            </a:r>
            <a:r>
              <a:rPr lang="pl-PL" sz="2000" b="0" i="0" u="none" strike="noStrike" dirty="0">
                <a:solidFill>
                  <a:srgbClr val="D1D5DB"/>
                </a:solidFill>
                <a:effectLst/>
              </a:rPr>
              <a:t>, </a:t>
            </a:r>
            <a:r>
              <a:rPr lang="pl-PL" sz="2000" b="0" i="0" u="none" strike="noStrike" dirty="0" err="1">
                <a:solidFill>
                  <a:srgbClr val="D1D5DB"/>
                </a:solidFill>
                <a:effectLst/>
              </a:rPr>
              <a:t>hypokalemia</a:t>
            </a:r>
            <a:r>
              <a:rPr lang="pl-PL" sz="2000" b="0" i="0" u="none" strike="noStrike" dirty="0">
                <a:solidFill>
                  <a:srgbClr val="D1D5DB"/>
                </a:solidFill>
                <a:effectLst/>
              </a:rPr>
              <a:t>).</a:t>
            </a:r>
          </a:p>
        </p:txBody>
      </p:sp>
    </p:spTree>
    <p:extLst>
      <p:ext uri="{BB962C8B-B14F-4D97-AF65-F5344CB8AC3E}">
        <p14:creationId xmlns:p14="http://schemas.microsoft.com/office/powerpoint/2010/main" val="2243065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FC9EBB-8D3F-7287-F759-80835533414D}"/>
              </a:ext>
            </a:extLst>
          </p:cNvPr>
          <p:cNvSpPr>
            <a:spLocks noGrp="1"/>
          </p:cNvSpPr>
          <p:nvPr>
            <p:ph type="title"/>
          </p:nvPr>
        </p:nvSpPr>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0233320F-F053-7175-D7D9-DC1ABCB262AA}"/>
              </a:ext>
            </a:extLst>
          </p:cNvPr>
          <p:cNvSpPr>
            <a:spLocks noGrp="1"/>
          </p:cNvSpPr>
          <p:nvPr>
            <p:ph idx="1"/>
          </p:nvPr>
        </p:nvSpPr>
        <p:spPr>
          <a:xfrm>
            <a:off x="1621861" y="1510748"/>
            <a:ext cx="8948278" cy="4539196"/>
          </a:xfrm>
        </p:spPr>
        <p:txBody>
          <a:bodyPr>
            <a:noAutofit/>
          </a:bodyPr>
          <a:lstStyle/>
          <a:p>
            <a:pPr marL="0" indent="0" algn="l">
              <a:buNone/>
            </a:pPr>
            <a:r>
              <a:rPr lang="pl-PL" b="1" i="0" u="none" strike="noStrike" dirty="0" err="1">
                <a:solidFill>
                  <a:srgbClr val="D1D5DB"/>
                </a:solidFill>
                <a:effectLst/>
              </a:rPr>
              <a:t>Additional</a:t>
            </a:r>
            <a:r>
              <a:rPr lang="pl-PL" b="1" i="0" u="none" strike="noStrike" dirty="0">
                <a:solidFill>
                  <a:srgbClr val="D1D5DB"/>
                </a:solidFill>
                <a:effectLst/>
              </a:rPr>
              <a:t> </a:t>
            </a:r>
            <a:r>
              <a:rPr lang="pl-PL" b="1" i="0" u="none" strike="noStrike" dirty="0" err="1">
                <a:solidFill>
                  <a:srgbClr val="D1D5DB"/>
                </a:solidFill>
                <a:effectLst/>
              </a:rPr>
              <a:t>Investigations</a:t>
            </a:r>
            <a:r>
              <a:rPr lang="pl-PL" b="1" i="0" u="none" strike="noStrike" dirty="0">
                <a:solidFill>
                  <a:srgbClr val="D1D5DB"/>
                </a:solidFill>
                <a:effectLst/>
              </a:rPr>
              <a:t>:</a:t>
            </a:r>
          </a:p>
          <a:p>
            <a:pPr algn="l">
              <a:buFont typeface="+mj-lt"/>
              <a:buAutoNum type="arabicPeriod"/>
            </a:pPr>
            <a:r>
              <a:rPr lang="pl-PL" b="0" i="0" u="none" strike="noStrike" dirty="0">
                <a:solidFill>
                  <a:srgbClr val="D1D5DB"/>
                </a:solidFill>
                <a:effectLst/>
              </a:rPr>
              <a:t>Digital </a:t>
            </a:r>
            <a:r>
              <a:rPr lang="pl-PL" b="0" i="0" u="none" strike="noStrike" dirty="0" err="1">
                <a:solidFill>
                  <a:srgbClr val="D1D5DB"/>
                </a:solidFill>
                <a:effectLst/>
              </a:rPr>
              <a:t>Rectal</a:t>
            </a:r>
            <a:r>
              <a:rPr lang="pl-PL" b="0" i="0" u="none" strike="noStrike" dirty="0">
                <a:solidFill>
                  <a:srgbClr val="D1D5DB"/>
                </a:solidFill>
                <a:effectLst/>
              </a:rPr>
              <a:t> </a:t>
            </a:r>
            <a:r>
              <a:rPr lang="pl-PL" b="0" i="0" u="none" strike="noStrike" dirty="0" err="1">
                <a:solidFill>
                  <a:srgbClr val="D1D5DB"/>
                </a:solidFill>
                <a:effectLst/>
              </a:rPr>
              <a:t>Examination</a:t>
            </a:r>
            <a:r>
              <a:rPr lang="pl-PL" b="0" i="0" u="none" strike="noStrike" dirty="0">
                <a:solidFill>
                  <a:srgbClr val="D1D5DB"/>
                </a:solidFill>
                <a:effectLst/>
              </a:rPr>
              <a:t>:</a:t>
            </a:r>
          </a:p>
          <a:p>
            <a:pPr marL="742950" lvl="1" indent="-285750" algn="l">
              <a:buFont typeface="+mj-lt"/>
              <a:buAutoNum type="arabicPeriod"/>
            </a:pPr>
            <a:r>
              <a:rPr lang="pl-PL" sz="2000" b="0" i="0" u="none" strike="noStrike" dirty="0">
                <a:solidFill>
                  <a:srgbClr val="D1D5DB"/>
                </a:solidFill>
                <a:effectLst/>
              </a:rPr>
              <a:t>Not </a:t>
            </a:r>
            <a:r>
              <a:rPr lang="pl-PL" sz="2000" b="0" i="0" u="none" strike="noStrike" dirty="0" err="1">
                <a:solidFill>
                  <a:srgbClr val="D1D5DB"/>
                </a:solidFill>
                <a:effectLst/>
              </a:rPr>
              <a:t>routinely</a:t>
            </a:r>
            <a:r>
              <a:rPr lang="pl-PL" sz="2000" b="0" i="0" u="none" strike="noStrike" dirty="0">
                <a:solidFill>
                  <a:srgbClr val="D1D5DB"/>
                </a:solidFill>
                <a:effectLst/>
              </a:rPr>
              <a:t> </a:t>
            </a:r>
            <a:r>
              <a:rPr lang="pl-PL" sz="2000" b="0" i="0" u="none" strike="noStrike" dirty="0" err="1">
                <a:solidFill>
                  <a:srgbClr val="D1D5DB"/>
                </a:solidFill>
                <a:effectLst/>
              </a:rPr>
              <a:t>recommended</a:t>
            </a:r>
            <a:r>
              <a:rPr lang="pl-PL" sz="2000" b="0" i="0" u="none" strike="noStrike" dirty="0">
                <a:solidFill>
                  <a:srgbClr val="D1D5DB"/>
                </a:solidFill>
                <a:effectLst/>
              </a:rPr>
              <a:t> for the </a:t>
            </a:r>
            <a:r>
              <a:rPr lang="pl-PL" sz="2000" b="0" i="0" u="none" strike="noStrike" dirty="0" err="1">
                <a:solidFill>
                  <a:srgbClr val="D1D5DB"/>
                </a:solidFill>
                <a:effectLst/>
              </a:rPr>
              <a:t>diagnosis</a:t>
            </a:r>
            <a:r>
              <a:rPr lang="pl-PL" sz="2000" b="0" i="0" u="none" strike="noStrike" dirty="0">
                <a:solidFill>
                  <a:srgbClr val="D1D5DB"/>
                </a:solidFill>
                <a:effectLst/>
              </a:rPr>
              <a:t> of </a:t>
            </a:r>
            <a:r>
              <a:rPr lang="pl-PL" sz="2000" b="0" i="0" u="none" strike="noStrike" dirty="0" err="1">
                <a:solidFill>
                  <a:srgbClr val="D1D5DB"/>
                </a:solidFill>
                <a:effectLst/>
              </a:rPr>
              <a:t>functional</a:t>
            </a:r>
            <a:r>
              <a:rPr lang="pl-PL" sz="2000" b="0" i="0" u="none" strike="noStrike" dirty="0">
                <a:solidFill>
                  <a:srgbClr val="D1D5DB"/>
                </a:solidFill>
                <a:effectLst/>
              </a:rPr>
              <a:t> </a:t>
            </a:r>
            <a:r>
              <a:rPr lang="pl-PL" sz="2000" b="0" i="0" u="none" strike="noStrike" dirty="0" err="1">
                <a:solidFill>
                  <a:srgbClr val="D1D5DB"/>
                </a:solidFill>
                <a:effectLst/>
              </a:rPr>
              <a:t>constipation</a:t>
            </a:r>
            <a:r>
              <a:rPr lang="pl-PL" sz="2000" b="0" i="0" u="none" strike="noStrike" dirty="0">
                <a:solidFill>
                  <a:srgbClr val="D1D5DB"/>
                </a:solidFill>
                <a:effectLst/>
              </a:rPr>
              <a:t>.</a:t>
            </a:r>
          </a:p>
          <a:p>
            <a:pPr marL="742950" lvl="1" indent="-285750" algn="l">
              <a:buFont typeface="+mj-lt"/>
              <a:buAutoNum type="arabicPeriod"/>
            </a:pPr>
            <a:r>
              <a:rPr lang="pl-PL" sz="2000" b="0" i="0" u="none" strike="noStrike" dirty="0" err="1">
                <a:solidFill>
                  <a:srgbClr val="D1D5DB"/>
                </a:solidFill>
                <a:effectLst/>
              </a:rPr>
              <a:t>Should</a:t>
            </a:r>
            <a:r>
              <a:rPr lang="pl-PL" sz="2000" b="0" i="0" u="none" strike="noStrike" dirty="0">
                <a:solidFill>
                  <a:srgbClr val="D1D5DB"/>
                </a:solidFill>
                <a:effectLst/>
              </a:rPr>
              <a:t> be </a:t>
            </a:r>
            <a:r>
              <a:rPr lang="pl-PL" sz="2000" b="0" i="0" u="none" strike="noStrike" dirty="0" err="1">
                <a:solidFill>
                  <a:srgbClr val="D1D5DB"/>
                </a:solidFill>
                <a:effectLst/>
              </a:rPr>
              <a:t>performed</a:t>
            </a:r>
            <a:r>
              <a:rPr lang="pl-PL" sz="2000" b="0" i="0" u="none" strike="noStrike" dirty="0">
                <a:solidFill>
                  <a:srgbClr val="D1D5DB"/>
                </a:solidFill>
                <a:effectLst/>
              </a:rPr>
              <a:t> in </a:t>
            </a:r>
            <a:r>
              <a:rPr lang="pl-PL" sz="2000" b="0" i="0" u="none" strike="noStrike" dirty="0" err="1">
                <a:solidFill>
                  <a:srgbClr val="D1D5DB"/>
                </a:solidFill>
                <a:effectLst/>
              </a:rPr>
              <a:t>patients</a:t>
            </a:r>
            <a:r>
              <a:rPr lang="pl-PL" sz="2000" b="0" i="0" u="none" strike="noStrike" dirty="0">
                <a:solidFill>
                  <a:srgbClr val="D1D5DB"/>
                </a:solidFill>
                <a:effectLst/>
              </a:rPr>
              <a:t> </a:t>
            </a:r>
            <a:r>
              <a:rPr lang="pl-PL" sz="2000" b="0" i="0" u="none" strike="noStrike" dirty="0" err="1">
                <a:solidFill>
                  <a:srgbClr val="D1D5DB"/>
                </a:solidFill>
                <a:effectLst/>
              </a:rPr>
              <a:t>meeting</a:t>
            </a:r>
            <a:r>
              <a:rPr lang="pl-PL" sz="2000" b="0" i="0" u="none" strike="noStrike" dirty="0">
                <a:solidFill>
                  <a:srgbClr val="D1D5DB"/>
                </a:solidFill>
                <a:effectLst/>
              </a:rPr>
              <a:t> </a:t>
            </a:r>
            <a:r>
              <a:rPr lang="pl-PL" sz="2000" b="0" i="0" u="none" strike="noStrike" dirty="0" err="1">
                <a:solidFill>
                  <a:srgbClr val="D1D5DB"/>
                </a:solidFill>
                <a:effectLst/>
              </a:rPr>
              <a:t>only</a:t>
            </a:r>
            <a:r>
              <a:rPr lang="pl-PL" sz="2000" b="0" i="0" u="none" strike="noStrike" dirty="0">
                <a:solidFill>
                  <a:srgbClr val="D1D5DB"/>
                </a:solidFill>
                <a:effectLst/>
              </a:rPr>
              <a:t> one Rome </a:t>
            </a:r>
            <a:r>
              <a:rPr lang="pl-PL" sz="2000" b="0" i="0" u="none" strike="noStrike" dirty="0" err="1">
                <a:solidFill>
                  <a:srgbClr val="D1D5DB"/>
                </a:solidFill>
                <a:effectLst/>
              </a:rPr>
              <a:t>criteria</a:t>
            </a:r>
            <a:r>
              <a:rPr lang="pl-PL" sz="2000" b="0" i="0" u="none" strike="noStrike" dirty="0">
                <a:solidFill>
                  <a:srgbClr val="D1D5DB"/>
                </a:solidFill>
                <a:effectLst/>
              </a:rPr>
              <a:t> for </a:t>
            </a:r>
            <a:r>
              <a:rPr lang="pl-PL" sz="2000" b="0" i="0" u="none" strike="noStrike" dirty="0" err="1">
                <a:solidFill>
                  <a:srgbClr val="D1D5DB"/>
                </a:solidFill>
                <a:effectLst/>
              </a:rPr>
              <a:t>constipation</a:t>
            </a:r>
            <a:r>
              <a:rPr lang="pl-PL" sz="2000" b="0" i="0" u="none" strike="noStrike" dirty="0">
                <a:solidFill>
                  <a:srgbClr val="D1D5DB"/>
                </a:solidFill>
                <a:effectLst/>
              </a:rPr>
              <a:t> </a:t>
            </a:r>
            <a:r>
              <a:rPr lang="pl-PL" sz="2000" b="0" i="0" u="none" strike="noStrike" dirty="0" err="1">
                <a:solidFill>
                  <a:srgbClr val="D1D5DB"/>
                </a:solidFill>
                <a:effectLst/>
              </a:rPr>
              <a:t>or</a:t>
            </a:r>
            <a:r>
              <a:rPr lang="pl-PL" sz="2000" b="0" i="0" u="none" strike="noStrike" dirty="0">
                <a:solidFill>
                  <a:srgbClr val="D1D5DB"/>
                </a:solidFill>
                <a:effectLst/>
              </a:rPr>
              <a:t> to </a:t>
            </a:r>
            <a:r>
              <a:rPr lang="pl-PL" sz="2000" b="0" i="0" u="none" strike="noStrike" dirty="0" err="1">
                <a:solidFill>
                  <a:srgbClr val="D1D5DB"/>
                </a:solidFill>
                <a:effectLst/>
              </a:rPr>
              <a:t>rule</a:t>
            </a:r>
            <a:r>
              <a:rPr lang="pl-PL" sz="2000" b="0" i="0" u="none" strike="noStrike" dirty="0">
                <a:solidFill>
                  <a:srgbClr val="D1D5DB"/>
                </a:solidFill>
                <a:effectLst/>
              </a:rPr>
              <a:t> out </a:t>
            </a:r>
            <a:r>
              <a:rPr lang="pl-PL" sz="2000" b="0" i="0" u="none" strike="noStrike" dirty="0" err="1">
                <a:solidFill>
                  <a:srgbClr val="D1D5DB"/>
                </a:solidFill>
                <a:effectLst/>
              </a:rPr>
              <a:t>organic</a:t>
            </a:r>
            <a:r>
              <a:rPr lang="pl-PL" sz="2000" b="0" i="0" u="none" strike="noStrike" dirty="0">
                <a:solidFill>
                  <a:srgbClr val="D1D5DB"/>
                </a:solidFill>
                <a:effectLst/>
              </a:rPr>
              <a:t> </a:t>
            </a:r>
            <a:r>
              <a:rPr lang="pl-PL" sz="2000" b="0" i="0" u="none" strike="noStrike" dirty="0" err="1">
                <a:solidFill>
                  <a:srgbClr val="D1D5DB"/>
                </a:solidFill>
                <a:effectLst/>
              </a:rPr>
              <a:t>disease</a:t>
            </a:r>
            <a:r>
              <a:rPr lang="pl-PL" sz="2000" b="0" i="0" u="none" strike="noStrike" dirty="0">
                <a:solidFill>
                  <a:srgbClr val="D1D5DB"/>
                </a:solidFill>
                <a:effectLst/>
              </a:rPr>
              <a:t> (alarm </a:t>
            </a:r>
            <a:r>
              <a:rPr lang="pl-PL" sz="2000" b="0" i="0" u="none" strike="noStrike" dirty="0" err="1">
                <a:solidFill>
                  <a:srgbClr val="D1D5DB"/>
                </a:solidFill>
                <a:effectLst/>
              </a:rPr>
              <a:t>symptoms</a:t>
            </a:r>
            <a:r>
              <a:rPr lang="pl-PL" sz="2000" b="0" i="0" u="none" strike="noStrike" dirty="0">
                <a:solidFill>
                  <a:srgbClr val="D1D5DB"/>
                </a:solidFill>
                <a:effectLst/>
              </a:rPr>
              <a:t>).</a:t>
            </a:r>
          </a:p>
          <a:p>
            <a:pPr algn="l">
              <a:buFont typeface="+mj-lt"/>
              <a:buAutoNum type="arabicPeriod"/>
            </a:pPr>
            <a:r>
              <a:rPr lang="pl-PL" b="0" i="0" u="none" strike="noStrike" dirty="0" err="1">
                <a:solidFill>
                  <a:srgbClr val="D1D5DB"/>
                </a:solidFill>
                <a:effectLst/>
              </a:rPr>
              <a:t>Abdominal</a:t>
            </a:r>
            <a:r>
              <a:rPr lang="pl-PL" b="0" i="0" u="none" strike="noStrike" dirty="0">
                <a:solidFill>
                  <a:srgbClr val="D1D5DB"/>
                </a:solidFill>
                <a:effectLst/>
              </a:rPr>
              <a:t> X-</a:t>
            </a:r>
            <a:r>
              <a:rPr lang="pl-PL" b="0" i="0" u="none" strike="noStrike" dirty="0" err="1">
                <a:solidFill>
                  <a:srgbClr val="D1D5DB"/>
                </a:solidFill>
                <a:effectLst/>
              </a:rPr>
              <a:t>ray</a:t>
            </a:r>
            <a:r>
              <a:rPr lang="pl-PL" b="0" i="0" u="none" strike="noStrike" dirty="0">
                <a:solidFill>
                  <a:srgbClr val="D1D5DB"/>
                </a:solidFill>
                <a:effectLst/>
              </a:rPr>
              <a:t>:</a:t>
            </a:r>
          </a:p>
          <a:p>
            <a:pPr marL="742950" lvl="1" indent="-285750" algn="l">
              <a:buFont typeface="+mj-lt"/>
              <a:buAutoNum type="arabicPeriod"/>
            </a:pPr>
            <a:r>
              <a:rPr lang="pl-PL" sz="2000" b="0" i="0" u="none" strike="noStrike" dirty="0" err="1">
                <a:solidFill>
                  <a:srgbClr val="D1D5DB"/>
                </a:solidFill>
                <a:effectLst/>
              </a:rPr>
              <a:t>Recommended</a:t>
            </a:r>
            <a:r>
              <a:rPr lang="pl-PL" sz="2000" b="0" i="0" u="none" strike="noStrike" dirty="0">
                <a:solidFill>
                  <a:srgbClr val="D1D5DB"/>
                </a:solidFill>
                <a:effectLst/>
              </a:rPr>
              <a:t> </a:t>
            </a:r>
            <a:r>
              <a:rPr lang="pl-PL" sz="2000" b="0" i="0" u="none" strike="noStrike" dirty="0" err="1">
                <a:solidFill>
                  <a:srgbClr val="D1D5DB"/>
                </a:solidFill>
                <a:effectLst/>
              </a:rPr>
              <a:t>when</a:t>
            </a:r>
            <a:r>
              <a:rPr lang="pl-PL" sz="2000" b="0" i="0" u="none" strike="noStrike" dirty="0">
                <a:solidFill>
                  <a:srgbClr val="D1D5DB"/>
                </a:solidFill>
                <a:effectLst/>
              </a:rPr>
              <a:t> </a:t>
            </a:r>
            <a:r>
              <a:rPr lang="pl-PL" sz="2000" b="0" i="0" u="none" strike="noStrike" dirty="0" err="1">
                <a:solidFill>
                  <a:srgbClr val="D1D5DB"/>
                </a:solidFill>
                <a:effectLst/>
              </a:rPr>
              <a:t>there</a:t>
            </a:r>
            <a:r>
              <a:rPr lang="pl-PL" sz="2000" b="0" i="0" u="none" strike="noStrike" dirty="0">
                <a:solidFill>
                  <a:srgbClr val="D1D5DB"/>
                </a:solidFill>
                <a:effectLst/>
              </a:rPr>
              <a:t> </a:t>
            </a:r>
            <a:r>
              <a:rPr lang="pl-PL" sz="2000" b="0" i="0" u="none" strike="noStrike" dirty="0" err="1">
                <a:solidFill>
                  <a:srgbClr val="D1D5DB"/>
                </a:solidFill>
                <a:effectLst/>
              </a:rPr>
              <a:t>is</a:t>
            </a:r>
            <a:r>
              <a:rPr lang="pl-PL" sz="2000" b="0" i="0" u="none" strike="noStrike" dirty="0">
                <a:solidFill>
                  <a:srgbClr val="D1D5DB"/>
                </a:solidFill>
                <a:effectLst/>
              </a:rPr>
              <a:t> </a:t>
            </a:r>
            <a:r>
              <a:rPr lang="pl-PL" sz="2000" b="0" i="0" u="none" strike="noStrike" dirty="0" err="1">
                <a:solidFill>
                  <a:srgbClr val="D1D5DB"/>
                </a:solidFill>
                <a:effectLst/>
              </a:rPr>
              <a:t>suspicion</a:t>
            </a:r>
            <a:r>
              <a:rPr lang="pl-PL" sz="2000" b="0" i="0" u="none" strike="noStrike" dirty="0">
                <a:solidFill>
                  <a:srgbClr val="D1D5DB"/>
                </a:solidFill>
                <a:effectLst/>
              </a:rPr>
              <a:t> of </a:t>
            </a:r>
            <a:r>
              <a:rPr lang="pl-PL" sz="2000" b="0" i="0" u="none" strike="noStrike" dirty="0" err="1">
                <a:solidFill>
                  <a:srgbClr val="D1D5DB"/>
                </a:solidFill>
                <a:effectLst/>
              </a:rPr>
              <a:t>fecal</a:t>
            </a:r>
            <a:r>
              <a:rPr lang="pl-PL" sz="2000" b="0" i="0" u="none" strike="noStrike" dirty="0">
                <a:solidFill>
                  <a:srgbClr val="D1D5DB"/>
                </a:solidFill>
                <a:effectLst/>
              </a:rPr>
              <a:t> </a:t>
            </a:r>
            <a:r>
              <a:rPr lang="pl-PL" sz="2000" b="0" i="0" u="none" strike="noStrike" dirty="0" err="1">
                <a:solidFill>
                  <a:srgbClr val="D1D5DB"/>
                </a:solidFill>
                <a:effectLst/>
              </a:rPr>
              <a:t>impaction</a:t>
            </a:r>
            <a:r>
              <a:rPr lang="pl-PL" sz="2000" b="0" i="0" u="none" strike="noStrike" dirty="0">
                <a:solidFill>
                  <a:srgbClr val="D1D5DB"/>
                </a:solidFill>
                <a:effectLst/>
              </a:rPr>
              <a:t> in the </a:t>
            </a:r>
            <a:r>
              <a:rPr lang="pl-PL" sz="2000" b="0" i="0" u="none" strike="noStrike" dirty="0" err="1">
                <a:solidFill>
                  <a:srgbClr val="D1D5DB"/>
                </a:solidFill>
                <a:effectLst/>
              </a:rPr>
              <a:t>rectum</a:t>
            </a:r>
            <a:r>
              <a:rPr lang="pl-PL" sz="2000" b="0" i="0" u="none" strike="noStrike" dirty="0">
                <a:solidFill>
                  <a:srgbClr val="D1D5DB"/>
                </a:solidFill>
                <a:effectLst/>
              </a:rPr>
              <a:t> in a </a:t>
            </a:r>
            <a:r>
              <a:rPr lang="pl-PL" sz="2000" b="0" i="0" u="none" strike="noStrike" dirty="0" err="1">
                <a:solidFill>
                  <a:srgbClr val="D1D5DB"/>
                </a:solidFill>
                <a:effectLst/>
              </a:rPr>
              <a:t>child</a:t>
            </a:r>
            <a:r>
              <a:rPr lang="pl-PL" sz="2000" b="0" i="0" u="none" strike="noStrike" dirty="0">
                <a:solidFill>
                  <a:srgbClr val="D1D5DB"/>
                </a:solidFill>
                <a:effectLst/>
              </a:rPr>
              <a:t> </a:t>
            </a:r>
            <a:r>
              <a:rPr lang="pl-PL" sz="2000" b="0" i="0" u="none" strike="noStrike" dirty="0" err="1">
                <a:solidFill>
                  <a:srgbClr val="D1D5DB"/>
                </a:solidFill>
                <a:effectLst/>
              </a:rPr>
              <a:t>where</a:t>
            </a:r>
            <a:r>
              <a:rPr lang="pl-PL" sz="2000" b="0" i="0" u="none" strike="noStrike" dirty="0">
                <a:solidFill>
                  <a:srgbClr val="D1D5DB"/>
                </a:solidFill>
                <a:effectLst/>
              </a:rPr>
              <a:t> a </a:t>
            </a:r>
            <a:r>
              <a:rPr lang="pl-PL" sz="2000" b="0" i="0" u="none" strike="noStrike" dirty="0" err="1">
                <a:solidFill>
                  <a:srgbClr val="D1D5DB"/>
                </a:solidFill>
                <a:effectLst/>
              </a:rPr>
              <a:t>reliable</a:t>
            </a:r>
            <a:r>
              <a:rPr lang="pl-PL" sz="2000" b="0" i="0" u="none" strike="noStrike" dirty="0">
                <a:solidFill>
                  <a:srgbClr val="D1D5DB"/>
                </a:solidFill>
                <a:effectLst/>
              </a:rPr>
              <a:t> </a:t>
            </a:r>
            <a:r>
              <a:rPr lang="pl-PL" sz="2000" b="0" i="0" u="none" strike="noStrike" dirty="0" err="1">
                <a:solidFill>
                  <a:srgbClr val="D1D5DB"/>
                </a:solidFill>
                <a:effectLst/>
              </a:rPr>
              <a:t>physical</a:t>
            </a:r>
            <a:r>
              <a:rPr lang="pl-PL" sz="2000" b="0" i="0" u="none" strike="noStrike" dirty="0">
                <a:solidFill>
                  <a:srgbClr val="D1D5DB"/>
                </a:solidFill>
                <a:effectLst/>
              </a:rPr>
              <a:t> </a:t>
            </a:r>
            <a:r>
              <a:rPr lang="pl-PL" sz="2000" b="0" i="0" u="none" strike="noStrike" dirty="0" err="1">
                <a:solidFill>
                  <a:srgbClr val="D1D5DB"/>
                </a:solidFill>
                <a:effectLst/>
              </a:rPr>
              <a:t>examination</a:t>
            </a:r>
            <a:r>
              <a:rPr lang="pl-PL" sz="2000" b="0" i="0" u="none" strike="noStrike" dirty="0">
                <a:solidFill>
                  <a:srgbClr val="D1D5DB"/>
                </a:solidFill>
                <a:effectLst/>
              </a:rPr>
              <a:t> </a:t>
            </a:r>
            <a:r>
              <a:rPr lang="pl-PL" sz="2000" b="0" i="0" u="none" strike="noStrike" dirty="0" err="1">
                <a:solidFill>
                  <a:srgbClr val="D1D5DB"/>
                </a:solidFill>
                <a:effectLst/>
              </a:rPr>
              <a:t>cannot</a:t>
            </a:r>
            <a:r>
              <a:rPr lang="pl-PL" sz="2000" b="0" i="0" u="none" strike="noStrike" dirty="0">
                <a:solidFill>
                  <a:srgbClr val="D1D5DB"/>
                </a:solidFill>
                <a:effectLst/>
              </a:rPr>
              <a:t> be </a:t>
            </a:r>
            <a:r>
              <a:rPr lang="pl-PL" sz="2000" b="0" i="0" u="none" strike="noStrike" dirty="0" err="1">
                <a:solidFill>
                  <a:srgbClr val="D1D5DB"/>
                </a:solidFill>
                <a:effectLst/>
              </a:rPr>
              <a:t>performed</a:t>
            </a:r>
            <a:r>
              <a:rPr lang="pl-PL" sz="2000" b="0" i="0" u="none" strike="noStrike" dirty="0">
                <a:solidFill>
                  <a:srgbClr val="D1D5DB"/>
                </a:solidFill>
                <a:effectLst/>
              </a:rPr>
              <a:t>.</a:t>
            </a:r>
          </a:p>
          <a:p>
            <a:pPr marL="0" indent="0">
              <a:spcBef>
                <a:spcPts val="0"/>
              </a:spcBef>
              <a:spcAft>
                <a:spcPts val="0"/>
              </a:spcAft>
              <a:buNone/>
            </a:pPr>
            <a:endParaRPr lang="pl-PL" dirty="0"/>
          </a:p>
        </p:txBody>
      </p:sp>
    </p:spTree>
    <p:extLst>
      <p:ext uri="{BB962C8B-B14F-4D97-AF65-F5344CB8AC3E}">
        <p14:creationId xmlns:p14="http://schemas.microsoft.com/office/powerpoint/2010/main" val="3241548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F7F300-DE68-92C0-D57C-633AEBE37B9E}"/>
              </a:ext>
            </a:extLst>
          </p:cNvPr>
          <p:cNvSpPr>
            <a:spLocks noGrp="1"/>
          </p:cNvSpPr>
          <p:nvPr>
            <p:ph type="title"/>
          </p:nvPr>
        </p:nvSpPr>
        <p:spPr>
          <a:xfrm>
            <a:off x="1550504" y="1260389"/>
            <a:ext cx="9019635" cy="624896"/>
          </a:xfrm>
        </p:spPr>
        <p:txBody>
          <a:bodyPr>
            <a:normAutofit/>
          </a:bodyPr>
          <a:lstStyle/>
          <a:p>
            <a:pPr algn="l"/>
            <a:r>
              <a:rPr lang="pl-PL" sz="2400" dirty="0" err="1">
                <a:latin typeface="+mn-lt"/>
              </a:rPr>
              <a:t>A</a:t>
            </a:r>
            <a:r>
              <a:rPr lang="pl-PL" sz="2400" b="0" i="0" u="none" strike="noStrike" dirty="0" err="1">
                <a:solidFill>
                  <a:srgbClr val="D1D5DB"/>
                </a:solidFill>
                <a:effectLst/>
                <a:latin typeface="+mn-lt"/>
              </a:rPr>
              <a:t>dditional</a:t>
            </a:r>
            <a:r>
              <a:rPr lang="pl-PL" sz="2400" b="0" i="0" u="none" strike="noStrike" dirty="0">
                <a:solidFill>
                  <a:srgbClr val="D1D5DB"/>
                </a:solidFill>
                <a:effectLst/>
                <a:latin typeface="+mn-lt"/>
              </a:rPr>
              <a:t> </a:t>
            </a:r>
            <a:r>
              <a:rPr lang="pl-PL" sz="2400" b="0" i="0" u="none" strike="noStrike" dirty="0" err="1">
                <a:solidFill>
                  <a:srgbClr val="D1D5DB"/>
                </a:solidFill>
                <a:effectLst/>
                <a:latin typeface="+mn-lt"/>
              </a:rPr>
              <a:t>Investigations</a:t>
            </a:r>
            <a:r>
              <a:rPr lang="pl-PL" sz="2400" b="0" i="0" u="none" strike="noStrike" dirty="0">
                <a:solidFill>
                  <a:srgbClr val="D1D5DB"/>
                </a:solidFill>
                <a:effectLst/>
                <a:latin typeface="+mn-lt"/>
              </a:rPr>
              <a:t>:</a:t>
            </a:r>
            <a:endParaRPr lang="pl-PL" sz="2400" dirty="0">
              <a:latin typeface="+mn-lt"/>
            </a:endParaRPr>
          </a:p>
        </p:txBody>
      </p:sp>
      <p:sp>
        <p:nvSpPr>
          <p:cNvPr id="3" name="Symbol zastępczy zawartości 2">
            <a:extLst>
              <a:ext uri="{FF2B5EF4-FFF2-40B4-BE49-F238E27FC236}">
                <a16:creationId xmlns:a16="http://schemas.microsoft.com/office/drawing/2014/main" id="{4DD8B18E-BBAB-F1D1-7D66-C6904BCBBDDA}"/>
              </a:ext>
            </a:extLst>
          </p:cNvPr>
          <p:cNvSpPr>
            <a:spLocks noGrp="1"/>
          </p:cNvSpPr>
          <p:nvPr>
            <p:ph idx="1"/>
          </p:nvPr>
        </p:nvSpPr>
        <p:spPr>
          <a:xfrm>
            <a:off x="1330036" y="1885285"/>
            <a:ext cx="9240103" cy="4751042"/>
          </a:xfrm>
        </p:spPr>
        <p:txBody>
          <a:bodyPr>
            <a:noAutofit/>
          </a:bodyPr>
          <a:lstStyle/>
          <a:p>
            <a:pPr algn="l">
              <a:spcAft>
                <a:spcPts val="0"/>
              </a:spcAft>
              <a:buFont typeface="+mj-lt"/>
              <a:buAutoNum type="arabicPeriod" startAt="3"/>
            </a:pPr>
            <a:r>
              <a:rPr lang="pl-PL" b="0" i="0" u="none" strike="noStrike" dirty="0" err="1">
                <a:solidFill>
                  <a:srgbClr val="D1D5DB"/>
                </a:solidFill>
                <a:effectLst/>
              </a:rPr>
              <a:t>Transabdominal</a:t>
            </a:r>
            <a:r>
              <a:rPr lang="pl-PL" b="0" i="0" u="none" strike="noStrike" dirty="0">
                <a:solidFill>
                  <a:srgbClr val="D1D5DB"/>
                </a:solidFill>
                <a:effectLst/>
              </a:rPr>
              <a:t> </a:t>
            </a:r>
            <a:r>
              <a:rPr lang="pl-PL" b="0" i="0" u="none" strike="noStrike" dirty="0" err="1">
                <a:solidFill>
                  <a:srgbClr val="D1D5DB"/>
                </a:solidFill>
                <a:effectLst/>
              </a:rPr>
              <a:t>Rectal</a:t>
            </a:r>
            <a:r>
              <a:rPr lang="pl-PL" b="0" i="0" u="none" strike="noStrike" dirty="0">
                <a:solidFill>
                  <a:srgbClr val="D1D5DB"/>
                </a:solidFill>
                <a:effectLst/>
              </a:rPr>
              <a:t> </a:t>
            </a:r>
            <a:r>
              <a:rPr lang="pl-PL" b="0" i="0" u="none" strike="noStrike" dirty="0" err="1">
                <a:solidFill>
                  <a:srgbClr val="D1D5DB"/>
                </a:solidFill>
                <a:effectLst/>
              </a:rPr>
              <a:t>Ultrasound</a:t>
            </a:r>
            <a:r>
              <a:rPr lang="pl-PL" b="0" i="0" u="none" strike="noStrike" dirty="0">
                <a:solidFill>
                  <a:srgbClr val="D1D5DB"/>
                </a:solidFill>
                <a:effectLst/>
              </a:rPr>
              <a:t> (USG):</a:t>
            </a:r>
          </a:p>
          <a:p>
            <a:pPr algn="l">
              <a:spcAft>
                <a:spcPts val="0"/>
              </a:spcAft>
              <a:buFont typeface="+mj-lt"/>
              <a:buAutoNum type="arabicPeriod" startAt="3"/>
            </a:pPr>
            <a:r>
              <a:rPr lang="pl-PL" b="0" i="0" u="none" strike="noStrike" dirty="0" err="1">
                <a:solidFill>
                  <a:srgbClr val="D1D5DB"/>
                </a:solidFill>
                <a:effectLst/>
              </a:rPr>
              <a:t>Gastrointestinal</a:t>
            </a:r>
            <a:r>
              <a:rPr lang="pl-PL" b="0" i="0" u="none" strike="noStrike" dirty="0">
                <a:solidFill>
                  <a:srgbClr val="D1D5DB"/>
                </a:solidFill>
                <a:effectLst/>
              </a:rPr>
              <a:t> Transit Time:</a:t>
            </a:r>
          </a:p>
          <a:p>
            <a:pPr marL="742950" lvl="1" indent="-285750" algn="l">
              <a:spcAft>
                <a:spcPts val="0"/>
              </a:spcAft>
              <a:buFont typeface="+mj-lt"/>
              <a:buAutoNum type="arabicPeriod" startAt="3"/>
            </a:pPr>
            <a:r>
              <a:rPr lang="pl-PL" sz="2000" b="0" i="0" u="none" strike="noStrike" dirty="0" err="1">
                <a:solidFill>
                  <a:srgbClr val="D1D5DB"/>
                </a:solidFill>
                <a:effectLst/>
              </a:rPr>
              <a:t>This</a:t>
            </a:r>
            <a:r>
              <a:rPr lang="pl-PL" sz="2000" b="0" i="0" u="none" strike="noStrike" dirty="0">
                <a:solidFill>
                  <a:srgbClr val="D1D5DB"/>
                </a:solidFill>
                <a:effectLst/>
              </a:rPr>
              <a:t> test </a:t>
            </a:r>
            <a:r>
              <a:rPr lang="pl-PL" sz="2000" b="0" i="0" u="none" strike="noStrike" dirty="0" err="1">
                <a:solidFill>
                  <a:srgbClr val="D1D5DB"/>
                </a:solidFill>
                <a:effectLst/>
              </a:rPr>
              <a:t>may</a:t>
            </a:r>
            <a:r>
              <a:rPr lang="pl-PL" sz="2000" b="0" i="0" u="none" strike="noStrike" dirty="0">
                <a:solidFill>
                  <a:srgbClr val="D1D5DB"/>
                </a:solidFill>
                <a:effectLst/>
              </a:rPr>
              <a:t> </a:t>
            </a:r>
            <a:r>
              <a:rPr lang="pl-PL" sz="2000" b="0" i="0" u="none" strike="noStrike" dirty="0" err="1">
                <a:solidFill>
                  <a:srgbClr val="D1D5DB"/>
                </a:solidFill>
                <a:effectLst/>
              </a:rPr>
              <a:t>help</a:t>
            </a:r>
            <a:r>
              <a:rPr lang="pl-PL" sz="2000" b="0" i="0" u="none" strike="noStrike" dirty="0">
                <a:solidFill>
                  <a:srgbClr val="D1D5DB"/>
                </a:solidFill>
                <a:effectLst/>
              </a:rPr>
              <a:t> </a:t>
            </a:r>
            <a:r>
              <a:rPr lang="pl-PL" sz="2000" b="0" i="0" u="none" strike="noStrike" dirty="0" err="1">
                <a:solidFill>
                  <a:srgbClr val="D1D5DB"/>
                </a:solidFill>
                <a:effectLst/>
              </a:rPr>
              <a:t>differentiate</a:t>
            </a:r>
            <a:r>
              <a:rPr lang="pl-PL" sz="2000" b="0" i="0" u="none" strike="noStrike" dirty="0">
                <a:solidFill>
                  <a:srgbClr val="D1D5DB"/>
                </a:solidFill>
                <a:effectLst/>
              </a:rPr>
              <a:t> </a:t>
            </a:r>
            <a:r>
              <a:rPr lang="pl-PL" sz="2000" b="0" i="0" u="none" strike="noStrike" dirty="0" err="1">
                <a:solidFill>
                  <a:srgbClr val="D1D5DB"/>
                </a:solidFill>
                <a:effectLst/>
              </a:rPr>
              <a:t>between</a:t>
            </a:r>
            <a:r>
              <a:rPr lang="pl-PL" sz="2000" b="0" i="0" u="none" strike="noStrike" dirty="0">
                <a:solidFill>
                  <a:srgbClr val="D1D5DB"/>
                </a:solidFill>
                <a:effectLst/>
              </a:rPr>
              <a:t> </a:t>
            </a:r>
            <a:r>
              <a:rPr lang="pl-PL" sz="2000" b="0" i="0" u="none" strike="noStrike" dirty="0" err="1">
                <a:solidFill>
                  <a:srgbClr val="D1D5DB"/>
                </a:solidFill>
                <a:effectLst/>
              </a:rPr>
              <a:t>functional</a:t>
            </a:r>
            <a:r>
              <a:rPr lang="pl-PL" sz="2000" b="0" i="0" u="none" strike="noStrike" dirty="0">
                <a:solidFill>
                  <a:srgbClr val="D1D5DB"/>
                </a:solidFill>
                <a:effectLst/>
              </a:rPr>
              <a:t> </a:t>
            </a:r>
            <a:r>
              <a:rPr lang="pl-PL" sz="2000" b="0" i="0" u="none" strike="noStrike" dirty="0" err="1">
                <a:solidFill>
                  <a:srgbClr val="D1D5DB"/>
                </a:solidFill>
                <a:effectLst/>
              </a:rPr>
              <a:t>constipation</a:t>
            </a:r>
            <a:r>
              <a:rPr lang="pl-PL" sz="2000" b="0" i="0" u="none" strike="noStrike" dirty="0">
                <a:solidFill>
                  <a:srgbClr val="D1D5DB"/>
                </a:solidFill>
                <a:effectLst/>
              </a:rPr>
              <a:t> and </a:t>
            </a:r>
            <a:r>
              <a:rPr lang="pl-PL" sz="2000" b="0" i="0" u="none" strike="noStrike" dirty="0" err="1">
                <a:solidFill>
                  <a:srgbClr val="D1D5DB"/>
                </a:solidFill>
                <a:effectLst/>
              </a:rPr>
              <a:t>functional</a:t>
            </a:r>
            <a:r>
              <a:rPr lang="pl-PL" sz="2000" b="0" i="0" u="none" strike="noStrike" dirty="0">
                <a:solidFill>
                  <a:srgbClr val="D1D5DB"/>
                </a:solidFill>
                <a:effectLst/>
              </a:rPr>
              <a:t> </a:t>
            </a:r>
            <a:r>
              <a:rPr lang="pl-PL" sz="2000" b="0" i="0" u="none" strike="noStrike" dirty="0" err="1">
                <a:solidFill>
                  <a:srgbClr val="D1D5DB"/>
                </a:solidFill>
                <a:effectLst/>
              </a:rPr>
              <a:t>fecal</a:t>
            </a:r>
            <a:r>
              <a:rPr lang="pl-PL" sz="2000" b="0" i="0" u="none" strike="noStrike" dirty="0">
                <a:solidFill>
                  <a:srgbClr val="D1D5DB"/>
                </a:solidFill>
                <a:effectLst/>
              </a:rPr>
              <a:t> </a:t>
            </a:r>
            <a:r>
              <a:rPr lang="pl-PL" sz="2000" b="0" i="0" u="none" strike="noStrike" dirty="0" err="1">
                <a:solidFill>
                  <a:srgbClr val="D1D5DB"/>
                </a:solidFill>
                <a:effectLst/>
              </a:rPr>
              <a:t>incontinence</a:t>
            </a:r>
            <a:r>
              <a:rPr lang="pl-PL" sz="2000" b="0" i="0" u="none" strike="noStrike" dirty="0">
                <a:solidFill>
                  <a:srgbClr val="D1D5DB"/>
                </a:solidFill>
                <a:effectLst/>
              </a:rPr>
              <a:t> (</a:t>
            </a:r>
            <a:r>
              <a:rPr lang="pl-PL" sz="2000" b="0" i="0" u="none" strike="noStrike" dirty="0" err="1">
                <a:solidFill>
                  <a:srgbClr val="D1D5DB"/>
                </a:solidFill>
                <a:effectLst/>
              </a:rPr>
              <a:t>without</a:t>
            </a:r>
            <a:r>
              <a:rPr lang="pl-PL" sz="2000" b="0" i="0" u="none" strike="noStrike" dirty="0">
                <a:solidFill>
                  <a:srgbClr val="D1D5DB"/>
                </a:solidFill>
                <a:effectLst/>
              </a:rPr>
              <a:t> </a:t>
            </a:r>
            <a:r>
              <a:rPr lang="pl-PL" sz="2000" b="0" i="0" u="none" strike="noStrike" dirty="0" err="1">
                <a:solidFill>
                  <a:srgbClr val="D1D5DB"/>
                </a:solidFill>
                <a:effectLst/>
              </a:rPr>
              <a:t>constipation</a:t>
            </a:r>
            <a:r>
              <a:rPr lang="pl-PL" sz="2000" b="0" i="0" u="none" strike="noStrike" dirty="0">
                <a:solidFill>
                  <a:srgbClr val="D1D5DB"/>
                </a:solidFill>
                <a:effectLst/>
              </a:rPr>
              <a:t>).</a:t>
            </a:r>
          </a:p>
          <a:p>
            <a:pPr algn="l">
              <a:spcAft>
                <a:spcPts val="0"/>
              </a:spcAft>
              <a:buFont typeface="+mj-lt"/>
              <a:buAutoNum type="arabicPeriod" startAt="3"/>
            </a:pPr>
            <a:r>
              <a:rPr lang="pl-PL" b="0" i="0" u="none" strike="noStrike" dirty="0" err="1">
                <a:solidFill>
                  <a:srgbClr val="D1D5DB"/>
                </a:solidFill>
                <a:effectLst/>
              </a:rPr>
              <a:t>Anorectal</a:t>
            </a:r>
            <a:r>
              <a:rPr lang="pl-PL" b="0" i="0" u="none" strike="noStrike" dirty="0">
                <a:solidFill>
                  <a:srgbClr val="D1D5DB"/>
                </a:solidFill>
                <a:effectLst/>
              </a:rPr>
              <a:t> Manometry:</a:t>
            </a:r>
          </a:p>
          <a:p>
            <a:pPr marL="742950" lvl="1" indent="-285750" algn="l">
              <a:spcAft>
                <a:spcPts val="0"/>
              </a:spcAft>
              <a:buFont typeface="+mj-lt"/>
              <a:buAutoNum type="arabicPeriod" startAt="3"/>
            </a:pPr>
            <a:r>
              <a:rPr lang="pl-PL" sz="2000" b="0" i="0" u="none" strike="noStrike" dirty="0" err="1">
                <a:solidFill>
                  <a:srgbClr val="D1D5DB"/>
                </a:solidFill>
                <a:effectLst/>
              </a:rPr>
              <a:t>Used</a:t>
            </a:r>
            <a:r>
              <a:rPr lang="pl-PL" sz="2000" b="0" i="0" u="none" strike="noStrike" dirty="0">
                <a:solidFill>
                  <a:srgbClr val="D1D5DB"/>
                </a:solidFill>
                <a:effectLst/>
              </a:rPr>
              <a:t> to </a:t>
            </a:r>
            <a:r>
              <a:rPr lang="pl-PL" sz="2000" b="0" i="0" u="none" strike="noStrike" dirty="0" err="1">
                <a:solidFill>
                  <a:srgbClr val="D1D5DB"/>
                </a:solidFill>
                <a:effectLst/>
              </a:rPr>
              <a:t>assess</a:t>
            </a:r>
            <a:r>
              <a:rPr lang="pl-PL" sz="2000" b="0" i="0" u="none" strike="noStrike" dirty="0">
                <a:solidFill>
                  <a:srgbClr val="D1D5DB"/>
                </a:solidFill>
                <a:effectLst/>
              </a:rPr>
              <a:t> the </a:t>
            </a:r>
            <a:r>
              <a:rPr lang="pl-PL" sz="2000" b="0" i="0" u="none" strike="noStrike" dirty="0" err="1">
                <a:solidFill>
                  <a:srgbClr val="D1D5DB"/>
                </a:solidFill>
                <a:effectLst/>
              </a:rPr>
              <a:t>presence</a:t>
            </a:r>
            <a:r>
              <a:rPr lang="pl-PL" sz="2000" b="0" i="0" u="none" strike="noStrike" dirty="0">
                <a:solidFill>
                  <a:srgbClr val="D1D5DB"/>
                </a:solidFill>
                <a:effectLst/>
              </a:rPr>
              <a:t> of the </a:t>
            </a:r>
            <a:r>
              <a:rPr lang="pl-PL" sz="2000" b="0" i="0" u="none" strike="noStrike" dirty="0" err="1">
                <a:solidFill>
                  <a:srgbClr val="D1D5DB"/>
                </a:solidFill>
                <a:effectLst/>
              </a:rPr>
              <a:t>rectoanal</a:t>
            </a:r>
            <a:r>
              <a:rPr lang="pl-PL" sz="2000" b="0" i="0" u="none" strike="noStrike" dirty="0">
                <a:solidFill>
                  <a:srgbClr val="D1D5DB"/>
                </a:solidFill>
                <a:effectLst/>
              </a:rPr>
              <a:t> inhibitory </a:t>
            </a:r>
            <a:r>
              <a:rPr lang="pl-PL" sz="2000" b="0" i="0" u="none" strike="noStrike" dirty="0" err="1">
                <a:solidFill>
                  <a:srgbClr val="D1D5DB"/>
                </a:solidFill>
                <a:effectLst/>
              </a:rPr>
              <a:t>reflex</a:t>
            </a:r>
            <a:r>
              <a:rPr lang="pl-PL" sz="2000" b="0" i="0" u="none" strike="noStrike" dirty="0">
                <a:solidFill>
                  <a:srgbClr val="D1D5DB"/>
                </a:solidFill>
                <a:effectLst/>
              </a:rPr>
              <a:t> (RAIR).</a:t>
            </a:r>
          </a:p>
          <a:p>
            <a:pPr algn="l">
              <a:spcAft>
                <a:spcPts val="0"/>
              </a:spcAft>
              <a:buFont typeface="+mj-lt"/>
              <a:buAutoNum type="arabicPeriod" startAt="3"/>
            </a:pPr>
            <a:r>
              <a:rPr lang="pl-PL" b="0" i="0" u="none" strike="noStrike" dirty="0" err="1">
                <a:solidFill>
                  <a:srgbClr val="D1D5DB"/>
                </a:solidFill>
                <a:effectLst/>
              </a:rPr>
              <a:t>Barium</a:t>
            </a:r>
            <a:r>
              <a:rPr lang="pl-PL" b="0" i="0" u="none" strike="noStrike" dirty="0">
                <a:solidFill>
                  <a:srgbClr val="D1D5DB"/>
                </a:solidFill>
                <a:effectLst/>
              </a:rPr>
              <a:t> Enema (</a:t>
            </a:r>
            <a:r>
              <a:rPr lang="pl-PL" b="0" i="0" u="none" strike="noStrike" dirty="0" err="1">
                <a:solidFill>
                  <a:srgbClr val="D1D5DB"/>
                </a:solidFill>
                <a:effectLst/>
              </a:rPr>
              <a:t>Colography</a:t>
            </a:r>
            <a:r>
              <a:rPr lang="pl-PL" b="0" i="0" u="none" strike="noStrike" dirty="0">
                <a:solidFill>
                  <a:srgbClr val="D1D5DB"/>
                </a:solidFill>
                <a:effectLst/>
              </a:rPr>
              <a:t>):</a:t>
            </a:r>
          </a:p>
          <a:p>
            <a:pPr marL="742950" lvl="1" indent="-285750" algn="l">
              <a:spcAft>
                <a:spcPts val="0"/>
              </a:spcAft>
              <a:buFont typeface="+mj-lt"/>
              <a:buAutoNum type="arabicPeriod" startAt="3"/>
            </a:pPr>
            <a:r>
              <a:rPr lang="pl-PL" sz="2000" b="0" i="0" u="none" strike="noStrike" dirty="0" err="1">
                <a:solidFill>
                  <a:srgbClr val="D1D5DB"/>
                </a:solidFill>
                <a:effectLst/>
              </a:rPr>
              <a:t>Aimed</a:t>
            </a:r>
            <a:r>
              <a:rPr lang="pl-PL" sz="2000" b="0" i="0" u="none" strike="noStrike" dirty="0">
                <a:solidFill>
                  <a:srgbClr val="D1D5DB"/>
                </a:solidFill>
                <a:effectLst/>
              </a:rPr>
              <a:t> </a:t>
            </a:r>
            <a:r>
              <a:rPr lang="pl-PL" sz="2000" b="0" i="0" u="none" strike="noStrike" dirty="0" err="1">
                <a:solidFill>
                  <a:srgbClr val="D1D5DB"/>
                </a:solidFill>
                <a:effectLst/>
              </a:rPr>
              <a:t>at</a:t>
            </a:r>
            <a:r>
              <a:rPr lang="pl-PL" sz="2000" b="0" i="0" u="none" strike="noStrike" dirty="0">
                <a:solidFill>
                  <a:srgbClr val="D1D5DB"/>
                </a:solidFill>
                <a:effectLst/>
              </a:rPr>
              <a:t> </a:t>
            </a:r>
            <a:r>
              <a:rPr lang="pl-PL" sz="2000" b="0" i="0" u="none" strike="noStrike" dirty="0" err="1">
                <a:solidFill>
                  <a:srgbClr val="D1D5DB"/>
                </a:solidFill>
                <a:effectLst/>
              </a:rPr>
              <a:t>ruling</a:t>
            </a:r>
            <a:r>
              <a:rPr lang="pl-PL" sz="2000" b="0" i="0" u="none" strike="noStrike" dirty="0">
                <a:solidFill>
                  <a:srgbClr val="D1D5DB"/>
                </a:solidFill>
                <a:effectLst/>
              </a:rPr>
              <a:t> out </a:t>
            </a:r>
            <a:r>
              <a:rPr lang="pl-PL" sz="2000" b="0" i="0" u="none" strike="noStrike" dirty="0" err="1">
                <a:solidFill>
                  <a:srgbClr val="D1D5DB"/>
                </a:solidFill>
                <a:effectLst/>
              </a:rPr>
              <a:t>anatomical</a:t>
            </a:r>
            <a:r>
              <a:rPr lang="pl-PL" sz="2000" b="0" i="0" u="none" strike="noStrike" dirty="0">
                <a:solidFill>
                  <a:srgbClr val="D1D5DB"/>
                </a:solidFill>
                <a:effectLst/>
              </a:rPr>
              <a:t> </a:t>
            </a:r>
            <a:r>
              <a:rPr lang="pl-PL" sz="2000" b="0" i="0" u="none" strike="noStrike" dirty="0" err="1">
                <a:solidFill>
                  <a:srgbClr val="D1D5DB"/>
                </a:solidFill>
                <a:effectLst/>
              </a:rPr>
              <a:t>abnormalities</a:t>
            </a:r>
            <a:r>
              <a:rPr lang="pl-PL" sz="2000" b="0" i="0" u="none" strike="noStrike" dirty="0">
                <a:solidFill>
                  <a:srgbClr val="D1D5DB"/>
                </a:solidFill>
                <a:effectLst/>
              </a:rPr>
              <a:t> of the </a:t>
            </a:r>
            <a:r>
              <a:rPr lang="pl-PL" sz="2000" b="0" i="0" u="none" strike="noStrike" dirty="0" err="1">
                <a:solidFill>
                  <a:srgbClr val="D1D5DB"/>
                </a:solidFill>
                <a:effectLst/>
              </a:rPr>
              <a:t>gastrointestinal</a:t>
            </a:r>
            <a:r>
              <a:rPr lang="pl-PL" sz="2000" b="0" i="0" u="none" strike="noStrike" dirty="0">
                <a:solidFill>
                  <a:srgbClr val="D1D5DB"/>
                </a:solidFill>
                <a:effectLst/>
              </a:rPr>
              <a:t> </a:t>
            </a:r>
            <a:r>
              <a:rPr lang="pl-PL" sz="2000" b="0" i="0" u="none" strike="noStrike" dirty="0" err="1">
                <a:solidFill>
                  <a:srgbClr val="D1D5DB"/>
                </a:solidFill>
                <a:effectLst/>
              </a:rPr>
              <a:t>tract</a:t>
            </a:r>
            <a:r>
              <a:rPr lang="pl-PL" sz="2000" b="0" i="0" u="none" strike="noStrike" dirty="0">
                <a:solidFill>
                  <a:srgbClr val="D1D5DB"/>
                </a:solidFill>
                <a:effectLst/>
              </a:rPr>
              <a:t>.</a:t>
            </a:r>
          </a:p>
          <a:p>
            <a:pPr algn="l">
              <a:spcAft>
                <a:spcPts val="0"/>
              </a:spcAft>
              <a:buFont typeface="+mj-lt"/>
              <a:buAutoNum type="arabicPeriod" startAt="3"/>
            </a:pPr>
            <a:r>
              <a:rPr lang="pl-PL" b="0" i="0" u="none" strike="noStrike" dirty="0" err="1">
                <a:solidFill>
                  <a:srgbClr val="D1D5DB"/>
                </a:solidFill>
                <a:effectLst/>
              </a:rPr>
              <a:t>Laboratory</a:t>
            </a:r>
            <a:r>
              <a:rPr lang="pl-PL" b="0" i="0" u="none" strike="noStrike" dirty="0">
                <a:solidFill>
                  <a:srgbClr val="D1D5DB"/>
                </a:solidFill>
                <a:effectLst/>
              </a:rPr>
              <a:t> </a:t>
            </a:r>
            <a:r>
              <a:rPr lang="pl-PL" b="0" i="0" u="none" strike="noStrike" dirty="0" err="1">
                <a:solidFill>
                  <a:srgbClr val="D1D5DB"/>
                </a:solidFill>
                <a:effectLst/>
              </a:rPr>
              <a:t>Tests</a:t>
            </a:r>
            <a:r>
              <a:rPr lang="pl-PL" b="0" i="0" u="none" strike="noStrike" dirty="0">
                <a:solidFill>
                  <a:srgbClr val="D1D5DB"/>
                </a:solidFill>
                <a:effectLst/>
              </a:rPr>
              <a:t>: </a:t>
            </a:r>
            <a:r>
              <a:rPr lang="pl-PL" b="0" i="0" u="none" strike="noStrike" dirty="0" err="1">
                <a:solidFill>
                  <a:srgbClr val="D1D5DB"/>
                </a:solidFill>
                <a:effectLst/>
              </a:rPr>
              <a:t>Electrolyte</a:t>
            </a:r>
            <a:r>
              <a:rPr lang="pl-PL" b="0" i="0" u="none" strike="noStrike" dirty="0">
                <a:solidFill>
                  <a:srgbClr val="D1D5DB"/>
                </a:solidFill>
                <a:effectLst/>
              </a:rPr>
              <a:t> panel, </a:t>
            </a:r>
            <a:r>
              <a:rPr lang="pl-PL" b="0" i="0" u="none" strike="noStrike" dirty="0" err="1">
                <a:solidFill>
                  <a:srgbClr val="D1D5DB"/>
                </a:solidFill>
                <a:effectLst/>
              </a:rPr>
              <a:t>glucose</a:t>
            </a:r>
            <a:r>
              <a:rPr lang="pl-PL" b="0" i="0" u="none" strike="noStrike" dirty="0">
                <a:solidFill>
                  <a:srgbClr val="D1D5DB"/>
                </a:solidFill>
                <a:effectLst/>
              </a:rPr>
              <a:t>, </a:t>
            </a:r>
            <a:r>
              <a:rPr lang="pl-PL" b="0" i="0" u="none" strike="noStrike" dirty="0" err="1">
                <a:solidFill>
                  <a:srgbClr val="D1D5DB"/>
                </a:solidFill>
                <a:effectLst/>
              </a:rPr>
              <a:t>thyroid</a:t>
            </a:r>
            <a:r>
              <a:rPr lang="pl-PL" b="0" i="0" u="none" strike="noStrike" dirty="0">
                <a:solidFill>
                  <a:srgbClr val="D1D5DB"/>
                </a:solidFill>
                <a:effectLst/>
              </a:rPr>
              <a:t> </a:t>
            </a:r>
            <a:r>
              <a:rPr lang="pl-PL" b="0" i="0" u="none" strike="noStrike" dirty="0" err="1">
                <a:solidFill>
                  <a:srgbClr val="D1D5DB"/>
                </a:solidFill>
                <a:effectLst/>
              </a:rPr>
              <a:t>hormones</a:t>
            </a:r>
            <a:r>
              <a:rPr lang="pl-PL" b="0" i="0" u="none" strike="noStrike" dirty="0">
                <a:solidFill>
                  <a:srgbClr val="D1D5DB"/>
                </a:solidFill>
                <a:effectLst/>
              </a:rPr>
              <a:t>, TSH, </a:t>
            </a:r>
            <a:r>
              <a:rPr lang="pl-PL" b="0" i="0" u="none" strike="noStrike" dirty="0" err="1">
                <a:solidFill>
                  <a:srgbClr val="D1D5DB"/>
                </a:solidFill>
                <a:effectLst/>
              </a:rPr>
              <a:t>sweat</a:t>
            </a:r>
            <a:r>
              <a:rPr lang="pl-PL" b="0" i="0" u="none" strike="noStrike" dirty="0">
                <a:solidFill>
                  <a:srgbClr val="D1D5DB"/>
                </a:solidFill>
                <a:effectLst/>
              </a:rPr>
              <a:t> </a:t>
            </a:r>
            <a:r>
              <a:rPr lang="pl-PL" b="0" i="0" u="none" strike="noStrike" dirty="0" err="1">
                <a:solidFill>
                  <a:srgbClr val="D1D5DB"/>
                </a:solidFill>
                <a:effectLst/>
              </a:rPr>
              <a:t>chloride</a:t>
            </a:r>
            <a:r>
              <a:rPr lang="pl-PL" b="0" i="0" u="none" strike="noStrike" dirty="0">
                <a:solidFill>
                  <a:srgbClr val="D1D5DB"/>
                </a:solidFill>
                <a:effectLst/>
              </a:rPr>
              <a:t>, </a:t>
            </a:r>
            <a:r>
              <a:rPr lang="pl-PL" b="0" i="0" u="none" strike="noStrike" dirty="0" err="1">
                <a:solidFill>
                  <a:srgbClr val="D1D5DB"/>
                </a:solidFill>
                <a:effectLst/>
              </a:rPr>
              <a:t>specific</a:t>
            </a:r>
            <a:r>
              <a:rPr lang="pl-PL" b="0" i="0" u="none" strike="noStrike" dirty="0">
                <a:solidFill>
                  <a:srgbClr val="D1D5DB"/>
                </a:solidFill>
                <a:effectLst/>
              </a:rPr>
              <a:t> </a:t>
            </a:r>
            <a:r>
              <a:rPr lang="pl-PL" b="0" i="0" u="none" strike="noStrike" dirty="0" err="1">
                <a:solidFill>
                  <a:srgbClr val="D1D5DB"/>
                </a:solidFill>
                <a:effectLst/>
              </a:rPr>
              <a:t>IgE</a:t>
            </a:r>
            <a:r>
              <a:rPr lang="pl-PL" b="0" i="0" u="none" strike="noStrike" dirty="0">
                <a:solidFill>
                  <a:srgbClr val="D1D5DB"/>
                </a:solidFill>
                <a:effectLst/>
              </a:rPr>
              <a:t>.</a:t>
            </a:r>
          </a:p>
        </p:txBody>
      </p:sp>
      <p:sp>
        <p:nvSpPr>
          <p:cNvPr id="4" name="pole tekstowe 3">
            <a:extLst>
              <a:ext uri="{FF2B5EF4-FFF2-40B4-BE49-F238E27FC236}">
                <a16:creationId xmlns:a16="http://schemas.microsoft.com/office/drawing/2014/main" id="{7532C793-FBE9-5233-049C-253825B4572A}"/>
              </a:ext>
            </a:extLst>
          </p:cNvPr>
          <p:cNvSpPr txBox="1"/>
          <p:nvPr/>
        </p:nvSpPr>
        <p:spPr>
          <a:xfrm>
            <a:off x="5115697" y="536713"/>
            <a:ext cx="5647039" cy="646331"/>
          </a:xfrm>
          <a:prstGeom prst="rect">
            <a:avLst/>
          </a:prstGeom>
          <a:noFill/>
        </p:spPr>
        <p:txBody>
          <a:bodyPr wrap="square" rtlCol="0">
            <a:spAutoFit/>
          </a:bodyPr>
          <a:lstStyle/>
          <a:p>
            <a:pPr algn="r"/>
            <a:r>
              <a:rPr lang="pl-PL" sz="3600" b="0" i="0" u="none" strike="noStrike" dirty="0" err="1">
                <a:solidFill>
                  <a:srgbClr val="D1D5DB"/>
                </a:solidFill>
                <a:effectLst/>
              </a:rPr>
              <a:t>Constipation</a:t>
            </a:r>
            <a:endParaRPr lang="pl-PL" sz="3600" dirty="0">
              <a:latin typeface="+mj-lt"/>
            </a:endParaRPr>
          </a:p>
        </p:txBody>
      </p:sp>
    </p:spTree>
    <p:extLst>
      <p:ext uri="{BB962C8B-B14F-4D97-AF65-F5344CB8AC3E}">
        <p14:creationId xmlns:p14="http://schemas.microsoft.com/office/powerpoint/2010/main" val="3483423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8981DB-B81F-FEB6-1B5B-7BA4DA500EA8}"/>
              </a:ext>
            </a:extLst>
          </p:cNvPr>
          <p:cNvSpPr>
            <a:spLocks noGrp="1"/>
          </p:cNvSpPr>
          <p:nvPr>
            <p:ph type="title"/>
          </p:nvPr>
        </p:nvSpPr>
        <p:spPr/>
        <p:txBody>
          <a:bodyPr>
            <a:normAutofit/>
          </a:bodyPr>
          <a:lstStyle/>
          <a:p>
            <a:r>
              <a:rPr lang="pl-PL" sz="3600" b="0" i="0" u="none" strike="noStrike" dirty="0" err="1">
                <a:solidFill>
                  <a:srgbClr val="D1D5DB"/>
                </a:solidFill>
                <a:effectLst/>
              </a:rPr>
              <a:t>Constipation</a:t>
            </a:r>
            <a:endParaRPr lang="pl-PL" sz="3600" dirty="0"/>
          </a:p>
        </p:txBody>
      </p:sp>
      <p:sp>
        <p:nvSpPr>
          <p:cNvPr id="6" name="pole tekstowe 5">
            <a:extLst>
              <a:ext uri="{FF2B5EF4-FFF2-40B4-BE49-F238E27FC236}">
                <a16:creationId xmlns:a16="http://schemas.microsoft.com/office/drawing/2014/main" id="{E91E78E7-2BE2-3B3F-FDC7-F4C60FA2F5A5}"/>
              </a:ext>
            </a:extLst>
          </p:cNvPr>
          <p:cNvSpPr txBox="1"/>
          <p:nvPr/>
        </p:nvSpPr>
        <p:spPr>
          <a:xfrm>
            <a:off x="1073426" y="1997839"/>
            <a:ext cx="6102626" cy="4154984"/>
          </a:xfrm>
          <a:prstGeom prst="rect">
            <a:avLst/>
          </a:prstGeom>
          <a:noFill/>
        </p:spPr>
        <p:txBody>
          <a:bodyPr wrap="square">
            <a:spAutoFit/>
          </a:bodyPr>
          <a:lstStyle/>
          <a:p>
            <a:pPr algn="l"/>
            <a:r>
              <a:rPr lang="pl-PL" sz="2400" b="0" i="0" u="none" strike="noStrike" dirty="0">
                <a:solidFill>
                  <a:srgbClr val="D1D5DB"/>
                </a:solidFill>
                <a:effectLst/>
                <a:latin typeface="Söhne"/>
              </a:rPr>
              <a:t>The </a:t>
            </a:r>
            <a:r>
              <a:rPr lang="pl-PL" sz="2400" b="0" i="0" u="none" strike="noStrike" dirty="0" err="1">
                <a:solidFill>
                  <a:srgbClr val="D1D5DB"/>
                </a:solidFill>
                <a:effectLst/>
                <a:latin typeface="Söhne"/>
              </a:rPr>
              <a:t>treatment</a:t>
            </a:r>
            <a:r>
              <a:rPr lang="pl-PL" sz="2400" b="0" i="0" u="none" strike="noStrike" dirty="0">
                <a:solidFill>
                  <a:srgbClr val="D1D5DB"/>
                </a:solidFill>
                <a:effectLst/>
                <a:latin typeface="Söhne"/>
              </a:rPr>
              <a:t> of </a:t>
            </a:r>
            <a:r>
              <a:rPr lang="pl-PL" sz="2400" b="0" i="0" u="none" strike="noStrike" dirty="0" err="1">
                <a:solidFill>
                  <a:srgbClr val="D1D5DB"/>
                </a:solidFill>
                <a:effectLst/>
                <a:latin typeface="Söhne"/>
              </a:rPr>
              <a:t>functional</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stool</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withholding</a:t>
            </a:r>
            <a:r>
              <a:rPr lang="pl-PL" sz="2400" b="0" i="0" u="none" strike="noStrike" dirty="0">
                <a:solidFill>
                  <a:srgbClr val="D1D5DB"/>
                </a:solidFill>
                <a:effectLst/>
                <a:latin typeface="Söhne"/>
              </a:rPr>
              <a:t> in </a:t>
            </a:r>
            <a:r>
              <a:rPr lang="pl-PL" sz="2400" b="0" i="0" u="none" strike="noStrike" dirty="0" err="1">
                <a:solidFill>
                  <a:srgbClr val="D1D5DB"/>
                </a:solidFill>
                <a:effectLst/>
                <a:latin typeface="Söhne"/>
              </a:rPr>
              <a:t>children</a:t>
            </a:r>
            <a:r>
              <a:rPr lang="pl-PL" sz="2400" b="0" i="0" u="none" strike="noStrike" dirty="0">
                <a:solidFill>
                  <a:srgbClr val="D1D5DB"/>
                </a:solidFill>
                <a:effectLst/>
                <a:latin typeface="Söhne"/>
              </a:rPr>
              <a:t> and </a:t>
            </a:r>
            <a:r>
              <a:rPr lang="pl-PL" sz="2400" b="0" i="0" u="none" strike="noStrike" dirty="0" err="1">
                <a:solidFill>
                  <a:srgbClr val="D1D5DB"/>
                </a:solidFill>
                <a:effectLst/>
                <a:latin typeface="Söhne"/>
              </a:rPr>
              <a:t>adolescents</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should</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begin</a:t>
            </a:r>
            <a:r>
              <a:rPr lang="pl-PL" sz="2400" b="0" i="0" u="none" strike="noStrike" dirty="0">
                <a:solidFill>
                  <a:srgbClr val="D1D5DB"/>
                </a:solidFill>
                <a:effectLst/>
                <a:latin typeface="Söhne"/>
              </a:rPr>
              <a:t> as </a:t>
            </a:r>
            <a:r>
              <a:rPr lang="pl-PL" sz="2400" b="0" i="0" u="none" strike="noStrike" dirty="0" err="1">
                <a:solidFill>
                  <a:srgbClr val="D1D5DB"/>
                </a:solidFill>
                <a:effectLst/>
                <a:latin typeface="Söhne"/>
              </a:rPr>
              <a:t>early</a:t>
            </a:r>
            <a:r>
              <a:rPr lang="pl-PL" sz="2400" b="0" i="0" u="none" strike="noStrike" dirty="0">
                <a:solidFill>
                  <a:srgbClr val="D1D5DB"/>
                </a:solidFill>
                <a:effectLst/>
                <a:latin typeface="Söhne"/>
              </a:rPr>
              <a:t> as </a:t>
            </a:r>
            <a:r>
              <a:rPr lang="pl-PL" sz="2400" b="0" i="0" u="none" strike="noStrike" dirty="0" err="1">
                <a:solidFill>
                  <a:srgbClr val="D1D5DB"/>
                </a:solidFill>
                <a:effectLst/>
                <a:latin typeface="Söhne"/>
              </a:rPr>
              <a:t>possible</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before</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there</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is</a:t>
            </a:r>
            <a:r>
              <a:rPr lang="pl-PL" sz="2400" b="0" i="0" u="none" strike="noStrike" dirty="0">
                <a:solidFill>
                  <a:srgbClr val="D1D5DB"/>
                </a:solidFill>
                <a:effectLst/>
                <a:latin typeface="Söhne"/>
              </a:rPr>
              <a:t> a </a:t>
            </a:r>
            <a:r>
              <a:rPr lang="pl-PL" sz="2400" b="0" i="0" u="none" strike="noStrike" dirty="0" err="1">
                <a:solidFill>
                  <a:srgbClr val="D1D5DB"/>
                </a:solidFill>
                <a:effectLst/>
                <a:latin typeface="Söhne"/>
              </a:rPr>
              <a:t>reduction</a:t>
            </a:r>
            <a:r>
              <a:rPr lang="pl-PL" sz="2400" b="0" i="0" u="none" strike="noStrike" dirty="0">
                <a:solidFill>
                  <a:srgbClr val="D1D5DB"/>
                </a:solidFill>
                <a:effectLst/>
                <a:latin typeface="Söhne"/>
              </a:rPr>
              <a:t> in the </a:t>
            </a:r>
            <a:r>
              <a:rPr lang="pl-PL" sz="2400" b="0" i="0" u="none" strike="noStrike" dirty="0" err="1">
                <a:solidFill>
                  <a:srgbClr val="D1D5DB"/>
                </a:solidFill>
                <a:effectLst/>
                <a:latin typeface="Söhne"/>
              </a:rPr>
              <a:t>tension</a:t>
            </a:r>
            <a:r>
              <a:rPr lang="pl-PL" sz="2400" b="0" i="0" u="none" strike="noStrike" dirty="0">
                <a:solidFill>
                  <a:srgbClr val="D1D5DB"/>
                </a:solidFill>
                <a:effectLst/>
                <a:latin typeface="Söhne"/>
              </a:rPr>
              <a:t> of the </a:t>
            </a:r>
            <a:r>
              <a:rPr lang="pl-PL" sz="2400" b="0" i="0" u="none" strike="noStrike" dirty="0" err="1">
                <a:solidFill>
                  <a:srgbClr val="D1D5DB"/>
                </a:solidFill>
                <a:effectLst/>
                <a:latin typeface="Söhne"/>
              </a:rPr>
              <a:t>smooth</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muscles</a:t>
            </a:r>
            <a:r>
              <a:rPr lang="pl-PL" sz="2400" b="0" i="0" u="none" strike="noStrike" dirty="0">
                <a:solidFill>
                  <a:srgbClr val="D1D5DB"/>
                </a:solidFill>
                <a:effectLst/>
                <a:latin typeface="Söhne"/>
              </a:rPr>
              <a:t> of the </a:t>
            </a:r>
            <a:r>
              <a:rPr lang="pl-PL" sz="2400" b="0" i="0" u="none" strike="noStrike" dirty="0" err="1">
                <a:solidFill>
                  <a:srgbClr val="D1D5DB"/>
                </a:solidFill>
                <a:effectLst/>
                <a:latin typeface="Söhne"/>
              </a:rPr>
              <a:t>rectum</a:t>
            </a:r>
            <a:r>
              <a:rPr lang="pl-PL" sz="2400" b="0" i="0" u="none" strike="noStrike" dirty="0">
                <a:solidFill>
                  <a:srgbClr val="D1D5DB"/>
                </a:solidFill>
                <a:effectLst/>
                <a:latin typeface="Söhne"/>
              </a:rPr>
              <a:t> and </a:t>
            </a:r>
            <a:r>
              <a:rPr lang="pl-PL" sz="2400" b="0" i="0" u="none" strike="noStrike" dirty="0" err="1">
                <a:solidFill>
                  <a:srgbClr val="D1D5DB"/>
                </a:solidFill>
                <a:effectLst/>
                <a:latin typeface="Söhne"/>
              </a:rPr>
              <a:t>sigmoid</a:t>
            </a:r>
            <a:r>
              <a:rPr lang="pl-PL" sz="2400" b="0" i="0" u="none" strike="noStrike" dirty="0">
                <a:solidFill>
                  <a:srgbClr val="D1D5DB"/>
                </a:solidFill>
                <a:effectLst/>
                <a:latin typeface="Söhne"/>
              </a:rPr>
              <a:t> colon, </a:t>
            </a:r>
            <a:r>
              <a:rPr lang="pl-PL" sz="2400" b="0" i="0" u="none" strike="noStrike" dirty="0" err="1">
                <a:solidFill>
                  <a:srgbClr val="D1D5DB"/>
                </a:solidFill>
                <a:effectLst/>
                <a:latin typeface="Söhne"/>
              </a:rPr>
              <a:t>which</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can</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lead</a:t>
            </a:r>
            <a:r>
              <a:rPr lang="pl-PL" sz="2400" b="0" i="0" u="none" strike="noStrike" dirty="0">
                <a:solidFill>
                  <a:srgbClr val="D1D5DB"/>
                </a:solidFill>
                <a:effectLst/>
                <a:latin typeface="Söhne"/>
              </a:rPr>
              <a:t> to </a:t>
            </a:r>
            <a:r>
              <a:rPr lang="pl-PL" sz="2400" b="0" i="0" u="none" strike="noStrike" dirty="0" err="1">
                <a:solidFill>
                  <a:srgbClr val="D1D5DB"/>
                </a:solidFill>
                <a:effectLst/>
                <a:latin typeface="Söhne"/>
              </a:rPr>
              <a:t>their</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distension</a:t>
            </a:r>
            <a:r>
              <a:rPr lang="pl-PL" sz="2400" b="0" i="0" u="none" strike="noStrike" dirty="0">
                <a:solidFill>
                  <a:srgbClr val="D1D5DB"/>
                </a:solidFill>
                <a:effectLst/>
                <a:latin typeface="Söhne"/>
              </a:rPr>
              <a:t> and </a:t>
            </a:r>
            <a:r>
              <a:rPr lang="pl-PL" sz="2400" b="0" i="0" u="none" strike="noStrike" dirty="0" err="1">
                <a:solidFill>
                  <a:srgbClr val="D1D5DB"/>
                </a:solidFill>
                <a:effectLst/>
                <a:latin typeface="Söhne"/>
              </a:rPr>
              <a:t>decreased</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sensation</a:t>
            </a:r>
            <a:r>
              <a:rPr lang="pl-PL" sz="2400" b="0" i="0" u="none" strike="noStrike" dirty="0">
                <a:solidFill>
                  <a:srgbClr val="D1D5DB"/>
                </a:solidFill>
                <a:effectLst/>
                <a:latin typeface="Söhne"/>
              </a:rPr>
              <a:t> of </a:t>
            </a:r>
            <a:r>
              <a:rPr lang="pl-PL" sz="2400" b="0" i="0" u="none" strike="noStrike" dirty="0" err="1">
                <a:solidFill>
                  <a:srgbClr val="D1D5DB"/>
                </a:solidFill>
                <a:effectLst/>
                <a:latin typeface="Söhne"/>
              </a:rPr>
              <a:t>rectal</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filling</a:t>
            </a:r>
            <a:r>
              <a:rPr lang="pl-PL" sz="2400" b="0" i="0" u="none" strike="noStrike" dirty="0">
                <a:solidFill>
                  <a:srgbClr val="D1D5DB"/>
                </a:solidFill>
                <a:effectLst/>
                <a:latin typeface="Söhne"/>
              </a:rPr>
              <a:t>.</a:t>
            </a:r>
          </a:p>
          <a:p>
            <a:pPr algn="l"/>
            <a:endParaRPr lang="pl-PL" sz="2400" b="0" i="0" u="none" strike="noStrike" dirty="0">
              <a:solidFill>
                <a:srgbClr val="D1D5DB"/>
              </a:solidFill>
              <a:effectLst/>
              <a:latin typeface="Söhne"/>
            </a:endParaRPr>
          </a:p>
          <a:p>
            <a:pPr algn="l"/>
            <a:r>
              <a:rPr lang="pl-PL" sz="2400" b="0" i="0" u="none" strike="noStrike" dirty="0">
                <a:solidFill>
                  <a:srgbClr val="D1D5DB"/>
                </a:solidFill>
                <a:effectLst/>
                <a:latin typeface="Söhne"/>
              </a:rPr>
              <a:t>The </a:t>
            </a:r>
            <a:r>
              <a:rPr lang="pl-PL" sz="2400" b="0" i="0" u="none" strike="noStrike" dirty="0" err="1">
                <a:solidFill>
                  <a:srgbClr val="D1D5DB"/>
                </a:solidFill>
                <a:effectLst/>
                <a:latin typeface="Söhne"/>
              </a:rPr>
              <a:t>treatment</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is</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comprehensive</a:t>
            </a:r>
            <a:r>
              <a:rPr lang="pl-PL" sz="2400" b="0" i="0" u="none" strike="noStrike" dirty="0">
                <a:solidFill>
                  <a:srgbClr val="D1D5DB"/>
                </a:solidFill>
                <a:effectLst/>
                <a:latin typeface="Söhne"/>
              </a:rPr>
              <a:t> and </a:t>
            </a:r>
            <a:r>
              <a:rPr lang="pl-PL" sz="2400" b="0" i="0" u="none" strike="noStrike" dirty="0" err="1">
                <a:solidFill>
                  <a:srgbClr val="D1D5DB"/>
                </a:solidFill>
                <a:effectLst/>
                <a:latin typeface="Söhne"/>
              </a:rPr>
              <a:t>long</a:t>
            </a:r>
            <a:r>
              <a:rPr lang="pl-PL" sz="2400" b="0" i="0" u="none" strike="noStrike" dirty="0">
                <a:solidFill>
                  <a:srgbClr val="D1D5DB"/>
                </a:solidFill>
                <a:effectLst/>
                <a:latin typeface="Söhne"/>
              </a:rPr>
              <a:t>-term, </a:t>
            </a:r>
            <a:r>
              <a:rPr lang="pl-PL" sz="2400" b="0" i="0" u="none" strike="noStrike" dirty="0" err="1">
                <a:solidFill>
                  <a:srgbClr val="D1D5DB"/>
                </a:solidFill>
                <a:effectLst/>
                <a:latin typeface="Söhne"/>
              </a:rPr>
              <a:t>combining</a:t>
            </a:r>
            <a:r>
              <a:rPr lang="pl-PL" sz="2400" b="0" i="0" u="none" strike="noStrike" dirty="0">
                <a:solidFill>
                  <a:srgbClr val="D1D5DB"/>
                </a:solidFill>
                <a:effectLst/>
                <a:latin typeface="Söhne"/>
              </a:rPr>
              <a:t> non-</a:t>
            </a:r>
            <a:r>
              <a:rPr lang="pl-PL" sz="2400" b="0" i="0" u="none" strike="noStrike" dirty="0" err="1">
                <a:solidFill>
                  <a:srgbClr val="D1D5DB"/>
                </a:solidFill>
                <a:effectLst/>
                <a:latin typeface="Söhne"/>
              </a:rPr>
              <a:t>pharmacological</a:t>
            </a:r>
            <a:r>
              <a:rPr lang="pl-PL" sz="2400" b="0" i="0" u="none" strike="noStrike" dirty="0">
                <a:solidFill>
                  <a:srgbClr val="D1D5DB"/>
                </a:solidFill>
                <a:effectLst/>
                <a:latin typeface="Söhne"/>
              </a:rPr>
              <a:t> and </a:t>
            </a:r>
            <a:r>
              <a:rPr lang="pl-PL" sz="2400" b="0" i="0" u="none" strike="noStrike" dirty="0" err="1">
                <a:solidFill>
                  <a:srgbClr val="D1D5DB"/>
                </a:solidFill>
                <a:effectLst/>
                <a:latin typeface="Söhne"/>
              </a:rPr>
              <a:t>pharmacological</a:t>
            </a:r>
            <a:r>
              <a:rPr lang="pl-PL" sz="2400" b="0" i="0" u="none" strike="noStrike" dirty="0">
                <a:solidFill>
                  <a:srgbClr val="D1D5DB"/>
                </a:solidFill>
                <a:effectLst/>
                <a:latin typeface="Söhne"/>
              </a:rPr>
              <a:t> </a:t>
            </a:r>
            <a:r>
              <a:rPr lang="pl-PL" sz="2400" b="0" i="0" u="none" strike="noStrike" dirty="0" err="1">
                <a:solidFill>
                  <a:srgbClr val="D1D5DB"/>
                </a:solidFill>
                <a:effectLst/>
                <a:latin typeface="Söhne"/>
              </a:rPr>
              <a:t>approaches</a:t>
            </a:r>
            <a:r>
              <a:rPr lang="pl-PL" sz="2400" b="0" i="0" u="none" strike="noStrike" dirty="0">
                <a:solidFill>
                  <a:srgbClr val="D1D5DB"/>
                </a:solidFill>
                <a:effectLst/>
                <a:latin typeface="Söhne"/>
              </a:rPr>
              <a:t>.</a:t>
            </a:r>
          </a:p>
        </p:txBody>
      </p:sp>
    </p:spTree>
    <p:extLst>
      <p:ext uri="{BB962C8B-B14F-4D97-AF65-F5344CB8AC3E}">
        <p14:creationId xmlns:p14="http://schemas.microsoft.com/office/powerpoint/2010/main" val="96542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D0390-34BF-40AC-9261-46DC940FC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0CB6B56-9C1C-44DD-B973-C2B1F233A2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FCA363CE-60DD-4ABB-A0E6-1294AB0FB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B9F61B35-8B17-4284-8EC1-80628EE6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D6F20C-3324-4FEE-A14F-84CEC82D1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148D7B-86F6-4516-8EEA-A549827E4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81C673F-09F7-FD2F-CC21-676283BD716D}"/>
              </a:ext>
            </a:extLst>
          </p:cNvPr>
          <p:cNvSpPr>
            <a:spLocks noGrp="1"/>
          </p:cNvSpPr>
          <p:nvPr>
            <p:ph type="title"/>
          </p:nvPr>
        </p:nvSpPr>
        <p:spPr>
          <a:xfrm>
            <a:off x="1969803" y="808056"/>
            <a:ext cx="8608037" cy="1077229"/>
          </a:xfrm>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F9C4D4D2-CAC6-EC80-BA7E-D1023C1C3A94}"/>
              </a:ext>
            </a:extLst>
          </p:cNvPr>
          <p:cNvSpPr>
            <a:spLocks noGrp="1"/>
          </p:cNvSpPr>
          <p:nvPr>
            <p:ph idx="1"/>
          </p:nvPr>
        </p:nvSpPr>
        <p:spPr>
          <a:xfrm>
            <a:off x="1362636" y="1745673"/>
            <a:ext cx="6527196" cy="4852351"/>
          </a:xfrm>
        </p:spPr>
        <p:txBody>
          <a:bodyPr>
            <a:normAutofit fontScale="77500" lnSpcReduction="20000"/>
          </a:bodyPr>
          <a:lstStyle/>
          <a:p>
            <a:pPr marL="0" indent="0" algn="l">
              <a:buNone/>
            </a:pPr>
            <a:r>
              <a:rPr lang="pl-PL" sz="2400" b="1" i="0" u="none" strike="noStrike" dirty="0">
                <a:solidFill>
                  <a:srgbClr val="D1D5DB"/>
                </a:solidFill>
                <a:effectLst/>
              </a:rPr>
              <a:t>Non-</a:t>
            </a:r>
            <a:r>
              <a:rPr lang="pl-PL" sz="2400" b="1" i="0" u="none" strike="noStrike" dirty="0" err="1">
                <a:solidFill>
                  <a:srgbClr val="D1D5DB"/>
                </a:solidFill>
                <a:effectLst/>
              </a:rPr>
              <a:t>pharmacological</a:t>
            </a:r>
            <a:r>
              <a:rPr lang="pl-PL" sz="2400" b="1" i="0" u="none" strike="noStrike" dirty="0">
                <a:solidFill>
                  <a:srgbClr val="D1D5DB"/>
                </a:solidFill>
                <a:effectLst/>
              </a:rPr>
              <a:t> </a:t>
            </a:r>
            <a:r>
              <a:rPr lang="pl-PL" sz="2400" b="1" i="0" u="none" strike="noStrike" dirty="0" err="1">
                <a:solidFill>
                  <a:srgbClr val="D1D5DB"/>
                </a:solidFill>
                <a:effectLst/>
              </a:rPr>
              <a:t>treatment</a:t>
            </a:r>
            <a:r>
              <a:rPr lang="pl-PL" sz="2400" b="1" i="0" u="none" strike="noStrike" dirty="0">
                <a:solidFill>
                  <a:srgbClr val="D1D5DB"/>
                </a:solidFill>
                <a:effectLst/>
              </a:rPr>
              <a:t> </a:t>
            </a:r>
            <a:r>
              <a:rPr lang="pl-PL" sz="2400" b="1" i="0" u="none" strike="noStrike" dirty="0" err="1">
                <a:solidFill>
                  <a:srgbClr val="D1D5DB"/>
                </a:solidFill>
                <a:effectLst/>
              </a:rPr>
              <a:t>includes</a:t>
            </a:r>
            <a:r>
              <a:rPr lang="pl-PL" sz="2400" b="1" i="0" u="none" strike="noStrike" dirty="0">
                <a:solidFill>
                  <a:srgbClr val="D1D5DB"/>
                </a:solidFill>
                <a:effectLst/>
              </a:rPr>
              <a:t>:</a:t>
            </a:r>
          </a:p>
          <a:p>
            <a:pPr algn="l">
              <a:buFont typeface="+mj-lt"/>
              <a:buAutoNum type="arabicPeriod"/>
            </a:pPr>
            <a:r>
              <a:rPr lang="pl-PL" sz="2400" b="0" i="0" u="none" strike="noStrike" dirty="0">
                <a:solidFill>
                  <a:srgbClr val="D1D5DB"/>
                </a:solidFill>
                <a:effectLst/>
              </a:rPr>
              <a:t>High-</a:t>
            </a:r>
            <a:r>
              <a:rPr lang="pl-PL" sz="2400" b="0" i="0" u="none" strike="noStrike" dirty="0" err="1">
                <a:solidFill>
                  <a:srgbClr val="D1D5DB"/>
                </a:solidFill>
                <a:effectLst/>
              </a:rPr>
              <a:t>fiber</a:t>
            </a:r>
            <a:r>
              <a:rPr lang="pl-PL" sz="2400" b="0" i="0" u="none" strike="noStrike" dirty="0">
                <a:solidFill>
                  <a:srgbClr val="D1D5DB"/>
                </a:solidFill>
                <a:effectLst/>
              </a:rPr>
              <a:t> diet.</a:t>
            </a:r>
          </a:p>
          <a:p>
            <a:pPr algn="l">
              <a:buFont typeface="+mj-lt"/>
              <a:buAutoNum type="arabicPeriod"/>
            </a:pPr>
            <a:r>
              <a:rPr lang="pl-PL" sz="2400" b="0" i="0" u="none" strike="noStrike" dirty="0" err="1">
                <a:solidFill>
                  <a:srgbClr val="D1D5DB"/>
                </a:solidFill>
                <a:effectLst/>
              </a:rPr>
              <a:t>Increased</a:t>
            </a:r>
            <a:r>
              <a:rPr lang="pl-PL" sz="2400" b="0" i="0" u="none" strike="noStrike" dirty="0">
                <a:solidFill>
                  <a:srgbClr val="D1D5DB"/>
                </a:solidFill>
                <a:effectLst/>
              </a:rPr>
              <a:t> fluid </a:t>
            </a:r>
            <a:r>
              <a:rPr lang="pl-PL" sz="2400" b="0" i="0" u="none" strike="noStrike" dirty="0" err="1">
                <a:solidFill>
                  <a:srgbClr val="D1D5DB"/>
                </a:solidFill>
                <a:effectLst/>
              </a:rPr>
              <a:t>intake</a:t>
            </a:r>
            <a:r>
              <a:rPr lang="pl-PL" sz="2400" b="0" i="0" u="none" strike="noStrike" dirty="0">
                <a:solidFill>
                  <a:srgbClr val="D1D5DB"/>
                </a:solidFill>
                <a:effectLst/>
              </a:rPr>
              <a:t>.</a:t>
            </a:r>
          </a:p>
          <a:p>
            <a:pPr algn="l">
              <a:buFont typeface="+mj-lt"/>
              <a:buAutoNum type="arabicPeriod"/>
            </a:pPr>
            <a:r>
              <a:rPr lang="pl-PL" sz="2400" b="0" i="0" u="none" strike="noStrike" dirty="0" err="1">
                <a:solidFill>
                  <a:srgbClr val="D1D5DB"/>
                </a:solidFill>
                <a:effectLst/>
              </a:rPr>
              <a:t>Education</a:t>
            </a:r>
            <a:r>
              <a:rPr lang="pl-PL" sz="2400" b="0" i="0" u="none" strike="noStrike" dirty="0">
                <a:solidFill>
                  <a:srgbClr val="D1D5DB"/>
                </a:solidFill>
                <a:effectLst/>
              </a:rPr>
              <a:t> of the </a:t>
            </a:r>
            <a:r>
              <a:rPr lang="pl-PL" sz="2400" b="0" i="0" u="none" strike="noStrike" dirty="0" err="1">
                <a:solidFill>
                  <a:srgbClr val="D1D5DB"/>
                </a:solidFill>
                <a:effectLst/>
              </a:rPr>
              <a:t>child</a:t>
            </a:r>
            <a:r>
              <a:rPr lang="pl-PL" sz="2400" b="0" i="0" u="none" strike="noStrike" dirty="0">
                <a:solidFill>
                  <a:srgbClr val="D1D5DB"/>
                </a:solidFill>
                <a:effectLst/>
              </a:rPr>
              <a:t> and </a:t>
            </a:r>
            <a:r>
              <a:rPr lang="pl-PL" sz="2400" b="0" i="0" u="none" strike="noStrike" dirty="0" err="1">
                <a:solidFill>
                  <a:srgbClr val="D1D5DB"/>
                </a:solidFill>
                <a:effectLst/>
              </a:rPr>
              <a:t>caregivers</a:t>
            </a:r>
            <a:r>
              <a:rPr lang="pl-PL" sz="2400" b="0" i="0" u="none" strike="noStrike" dirty="0">
                <a:solidFill>
                  <a:srgbClr val="D1D5DB"/>
                </a:solidFill>
                <a:effectLst/>
              </a:rPr>
              <a:t> </a:t>
            </a:r>
            <a:r>
              <a:rPr lang="pl-PL" sz="2400" b="0" i="0" u="none" strike="noStrike" dirty="0" err="1">
                <a:solidFill>
                  <a:srgbClr val="D1D5DB"/>
                </a:solidFill>
                <a:effectLst/>
              </a:rPr>
              <a:t>regarding</a:t>
            </a:r>
            <a:r>
              <a:rPr lang="pl-PL" sz="2400" b="0" i="0" u="none" strike="noStrike" dirty="0">
                <a:solidFill>
                  <a:srgbClr val="D1D5DB"/>
                </a:solidFill>
                <a:effectLst/>
              </a:rPr>
              <a:t> </a:t>
            </a:r>
            <a:r>
              <a:rPr lang="pl-PL" sz="2400" b="0" i="0" u="none" strike="noStrike" dirty="0" err="1">
                <a:solidFill>
                  <a:srgbClr val="D1D5DB"/>
                </a:solidFill>
                <a:effectLst/>
              </a:rPr>
              <a:t>lifestyle</a:t>
            </a:r>
            <a:r>
              <a:rPr lang="pl-PL" sz="2400" b="0" i="0" u="none" strike="noStrike" dirty="0">
                <a:solidFill>
                  <a:srgbClr val="D1D5DB"/>
                </a:solidFill>
                <a:effectLst/>
              </a:rPr>
              <a:t> </a:t>
            </a:r>
            <a:r>
              <a:rPr lang="pl-PL" sz="2400" b="0" i="0" u="none" strike="noStrike" dirty="0" err="1">
                <a:solidFill>
                  <a:srgbClr val="D1D5DB"/>
                </a:solidFill>
                <a:effectLst/>
              </a:rPr>
              <a:t>changes</a:t>
            </a:r>
            <a:r>
              <a:rPr lang="pl-PL" sz="2400" b="0" i="0" u="none" strike="noStrike" dirty="0">
                <a:solidFill>
                  <a:srgbClr val="D1D5DB"/>
                </a:solidFill>
                <a:effectLst/>
              </a:rPr>
              <a:t> and </a:t>
            </a:r>
            <a:r>
              <a:rPr lang="pl-PL" sz="2400" b="0" i="0" u="none" strike="noStrike" dirty="0" err="1">
                <a:solidFill>
                  <a:srgbClr val="D1D5DB"/>
                </a:solidFill>
                <a:effectLst/>
              </a:rPr>
              <a:t>behavioral</a:t>
            </a:r>
            <a:r>
              <a:rPr lang="pl-PL" sz="2400" b="0" i="0" u="none" strike="noStrike" dirty="0">
                <a:solidFill>
                  <a:srgbClr val="D1D5DB"/>
                </a:solidFill>
                <a:effectLst/>
              </a:rPr>
              <a:t> </a:t>
            </a:r>
            <a:r>
              <a:rPr lang="pl-PL" sz="2400" b="0" i="0" u="none" strike="noStrike" dirty="0" err="1">
                <a:solidFill>
                  <a:srgbClr val="D1D5DB"/>
                </a:solidFill>
                <a:effectLst/>
              </a:rPr>
              <a:t>modifications</a:t>
            </a:r>
            <a:r>
              <a:rPr lang="pl-PL" sz="2400" b="0" i="0" u="none" strike="noStrike" dirty="0">
                <a:solidFill>
                  <a:srgbClr val="D1D5DB"/>
                </a:solidFill>
                <a:effectLst/>
              </a:rPr>
              <a:t>.</a:t>
            </a:r>
          </a:p>
          <a:p>
            <a:pPr algn="l">
              <a:buFont typeface="+mj-lt"/>
              <a:buAutoNum type="arabicPeriod"/>
            </a:pPr>
            <a:r>
              <a:rPr lang="pl-PL" sz="2400" b="0" i="0" u="none" strike="noStrike" dirty="0" err="1">
                <a:solidFill>
                  <a:srgbClr val="D1D5DB"/>
                </a:solidFill>
                <a:effectLst/>
              </a:rPr>
              <a:t>Defecation</a:t>
            </a:r>
            <a:r>
              <a:rPr lang="pl-PL" sz="2400" b="0" i="0" u="none" strike="noStrike" dirty="0">
                <a:solidFill>
                  <a:srgbClr val="D1D5DB"/>
                </a:solidFill>
                <a:effectLst/>
              </a:rPr>
              <a:t> </a:t>
            </a:r>
            <a:r>
              <a:rPr lang="pl-PL" sz="2400" b="0" i="0" u="none" strike="noStrike" dirty="0" err="1">
                <a:solidFill>
                  <a:srgbClr val="D1D5DB"/>
                </a:solidFill>
                <a:effectLst/>
              </a:rPr>
              <a:t>training</a:t>
            </a:r>
            <a:r>
              <a:rPr lang="pl-PL" sz="2400" b="0" i="0" u="none" strike="noStrike" dirty="0">
                <a:solidFill>
                  <a:srgbClr val="D1D5DB"/>
                </a:solidFill>
                <a:effectLst/>
              </a:rPr>
              <a:t> to </a:t>
            </a:r>
            <a:r>
              <a:rPr lang="pl-PL" sz="2400" b="0" i="0" u="none" strike="noStrike" dirty="0" err="1">
                <a:solidFill>
                  <a:srgbClr val="D1D5DB"/>
                </a:solidFill>
                <a:effectLst/>
              </a:rPr>
              <a:t>establish</a:t>
            </a:r>
            <a:r>
              <a:rPr lang="pl-PL" sz="2400" b="0" i="0" u="none" strike="noStrike" dirty="0">
                <a:solidFill>
                  <a:srgbClr val="D1D5DB"/>
                </a:solidFill>
                <a:effectLst/>
              </a:rPr>
              <a:t> </a:t>
            </a:r>
            <a:r>
              <a:rPr lang="pl-PL" sz="2400" b="0" i="0" u="none" strike="noStrike" dirty="0" err="1">
                <a:solidFill>
                  <a:srgbClr val="D1D5DB"/>
                </a:solidFill>
                <a:effectLst/>
              </a:rPr>
              <a:t>regular</a:t>
            </a:r>
            <a:r>
              <a:rPr lang="pl-PL" sz="2400" b="0" i="0" u="none" strike="noStrike" dirty="0">
                <a:solidFill>
                  <a:srgbClr val="D1D5DB"/>
                </a:solidFill>
                <a:effectLst/>
              </a:rPr>
              <a:t> </a:t>
            </a:r>
            <a:r>
              <a:rPr lang="pl-PL" sz="2400" b="0" i="0" u="none" strike="noStrike" dirty="0" err="1">
                <a:solidFill>
                  <a:srgbClr val="D1D5DB"/>
                </a:solidFill>
                <a:effectLst/>
              </a:rPr>
              <a:t>bowel</a:t>
            </a:r>
            <a:r>
              <a:rPr lang="pl-PL" sz="2400" b="0" i="0" u="none" strike="noStrike" dirty="0">
                <a:solidFill>
                  <a:srgbClr val="D1D5DB"/>
                </a:solidFill>
                <a:effectLst/>
              </a:rPr>
              <a:t> </a:t>
            </a:r>
            <a:r>
              <a:rPr lang="pl-PL" sz="2400" b="0" i="0" u="none" strike="noStrike" dirty="0" err="1">
                <a:solidFill>
                  <a:srgbClr val="D1D5DB"/>
                </a:solidFill>
                <a:effectLst/>
              </a:rPr>
              <a:t>movements</a:t>
            </a:r>
            <a:r>
              <a:rPr lang="pl-PL" sz="2400" b="0" i="0" u="none" strike="noStrike" dirty="0">
                <a:solidFill>
                  <a:srgbClr val="D1D5DB"/>
                </a:solidFill>
                <a:effectLst/>
              </a:rPr>
              <a:t>.</a:t>
            </a:r>
          </a:p>
          <a:p>
            <a:pPr algn="l">
              <a:buFont typeface="+mj-lt"/>
              <a:buAutoNum type="arabicPeriod"/>
            </a:pPr>
            <a:r>
              <a:rPr lang="pl-PL" sz="2400" b="0" i="0" u="none" strike="noStrike" dirty="0" err="1">
                <a:solidFill>
                  <a:srgbClr val="D1D5DB"/>
                </a:solidFill>
                <a:effectLst/>
              </a:rPr>
              <a:t>Regular</a:t>
            </a:r>
            <a:r>
              <a:rPr lang="pl-PL" sz="2400" b="0" i="0" u="none" strike="noStrike" dirty="0">
                <a:solidFill>
                  <a:srgbClr val="D1D5DB"/>
                </a:solidFill>
                <a:effectLst/>
              </a:rPr>
              <a:t> </a:t>
            </a:r>
            <a:r>
              <a:rPr lang="pl-PL" sz="2400" b="0" i="0" u="none" strike="noStrike" dirty="0" err="1">
                <a:solidFill>
                  <a:srgbClr val="D1D5DB"/>
                </a:solidFill>
                <a:effectLst/>
              </a:rPr>
              <a:t>physical</a:t>
            </a:r>
            <a:r>
              <a:rPr lang="pl-PL" sz="2400" b="0" i="0" u="none" strike="noStrike" dirty="0">
                <a:solidFill>
                  <a:srgbClr val="D1D5DB"/>
                </a:solidFill>
                <a:effectLst/>
              </a:rPr>
              <a:t> </a:t>
            </a:r>
            <a:r>
              <a:rPr lang="pl-PL" sz="2400" b="0" i="0" u="none" strike="noStrike" dirty="0" err="1">
                <a:solidFill>
                  <a:srgbClr val="D1D5DB"/>
                </a:solidFill>
                <a:effectLst/>
              </a:rPr>
              <a:t>activity</a:t>
            </a:r>
            <a:r>
              <a:rPr lang="pl-PL" sz="2400" b="0" i="0" u="none" strike="noStrike" dirty="0">
                <a:solidFill>
                  <a:srgbClr val="D1D5DB"/>
                </a:solidFill>
                <a:effectLst/>
              </a:rPr>
              <a:t> to </a:t>
            </a:r>
            <a:r>
              <a:rPr lang="pl-PL" sz="2400" b="0" i="0" u="none" strike="noStrike" dirty="0" err="1">
                <a:solidFill>
                  <a:srgbClr val="D1D5DB"/>
                </a:solidFill>
                <a:effectLst/>
              </a:rPr>
              <a:t>stimulate</a:t>
            </a:r>
            <a:r>
              <a:rPr lang="pl-PL" sz="2400" b="0" i="0" u="none" strike="noStrike" dirty="0">
                <a:solidFill>
                  <a:srgbClr val="D1D5DB"/>
                </a:solidFill>
                <a:effectLst/>
              </a:rPr>
              <a:t> </a:t>
            </a:r>
            <a:r>
              <a:rPr lang="pl-PL" sz="2400" b="0" i="0" u="none" strike="noStrike" dirty="0" err="1">
                <a:solidFill>
                  <a:srgbClr val="D1D5DB"/>
                </a:solidFill>
                <a:effectLst/>
              </a:rPr>
              <a:t>gut</a:t>
            </a:r>
            <a:r>
              <a:rPr lang="pl-PL" sz="2400" b="0" i="0" u="none" strike="noStrike" dirty="0">
                <a:solidFill>
                  <a:srgbClr val="D1D5DB"/>
                </a:solidFill>
                <a:effectLst/>
              </a:rPr>
              <a:t> </a:t>
            </a:r>
            <a:r>
              <a:rPr lang="pl-PL" sz="2400" b="0" i="0" u="none" strike="noStrike" dirty="0" err="1">
                <a:solidFill>
                  <a:srgbClr val="D1D5DB"/>
                </a:solidFill>
                <a:effectLst/>
              </a:rPr>
              <a:t>motility</a:t>
            </a:r>
            <a:r>
              <a:rPr lang="pl-PL" sz="2400" b="0" i="0" u="none" strike="noStrike" dirty="0">
                <a:solidFill>
                  <a:srgbClr val="D1D5DB"/>
                </a:solidFill>
                <a:effectLst/>
              </a:rPr>
              <a:t>.</a:t>
            </a:r>
          </a:p>
          <a:p>
            <a:pPr algn="l">
              <a:buFont typeface="+mj-lt"/>
              <a:buAutoNum type="arabicPeriod"/>
            </a:pPr>
            <a:r>
              <a:rPr lang="pl-PL" sz="2400" b="0" i="0" u="none" strike="noStrike" dirty="0" err="1">
                <a:solidFill>
                  <a:srgbClr val="D1D5DB"/>
                </a:solidFill>
                <a:effectLst/>
              </a:rPr>
              <a:t>Behavioral</a:t>
            </a:r>
            <a:r>
              <a:rPr lang="pl-PL" sz="2400" b="0" i="0" u="none" strike="noStrike" dirty="0">
                <a:solidFill>
                  <a:srgbClr val="D1D5DB"/>
                </a:solidFill>
                <a:effectLst/>
              </a:rPr>
              <a:t> </a:t>
            </a:r>
            <a:r>
              <a:rPr lang="pl-PL" sz="2400" b="0" i="0" u="none" strike="noStrike" dirty="0" err="1">
                <a:solidFill>
                  <a:srgbClr val="D1D5DB"/>
                </a:solidFill>
                <a:effectLst/>
              </a:rPr>
              <a:t>therapy</a:t>
            </a:r>
            <a:r>
              <a:rPr lang="pl-PL" sz="2400" b="0" i="0" u="none" strike="noStrike" dirty="0">
                <a:solidFill>
                  <a:srgbClr val="D1D5DB"/>
                </a:solidFill>
                <a:effectLst/>
              </a:rPr>
              <a:t>.</a:t>
            </a:r>
          </a:p>
          <a:p>
            <a:pPr algn="l">
              <a:buFont typeface="+mj-lt"/>
              <a:buAutoNum type="arabicPeriod"/>
            </a:pPr>
            <a:r>
              <a:rPr lang="pl-PL" sz="2400" b="0" i="0" u="none" strike="noStrike" dirty="0" err="1">
                <a:solidFill>
                  <a:srgbClr val="D1D5DB"/>
                </a:solidFill>
                <a:effectLst/>
              </a:rPr>
              <a:t>If</a:t>
            </a:r>
            <a:r>
              <a:rPr lang="pl-PL" sz="2400" b="0" i="0" u="none" strike="noStrike" dirty="0">
                <a:solidFill>
                  <a:srgbClr val="D1D5DB"/>
                </a:solidFill>
                <a:effectLst/>
              </a:rPr>
              <a:t> </a:t>
            </a:r>
            <a:r>
              <a:rPr lang="pl-PL" sz="2400" b="0" i="0" u="none" strike="noStrike" dirty="0" err="1">
                <a:solidFill>
                  <a:srgbClr val="D1D5DB"/>
                </a:solidFill>
                <a:effectLst/>
              </a:rPr>
              <a:t>necessary</a:t>
            </a:r>
            <a:r>
              <a:rPr lang="pl-PL" sz="2400" b="0" i="0" u="none" strike="noStrike" dirty="0">
                <a:solidFill>
                  <a:srgbClr val="D1D5DB"/>
                </a:solidFill>
                <a:effectLst/>
              </a:rPr>
              <a:t>, </a:t>
            </a:r>
            <a:r>
              <a:rPr lang="pl-PL" sz="2400" b="0" i="0" u="none" strike="noStrike" dirty="0" err="1">
                <a:solidFill>
                  <a:srgbClr val="D1D5DB"/>
                </a:solidFill>
                <a:effectLst/>
              </a:rPr>
              <a:t>psychological</a:t>
            </a:r>
            <a:r>
              <a:rPr lang="pl-PL" sz="2400" b="0" i="0" u="none" strike="noStrike" dirty="0">
                <a:solidFill>
                  <a:srgbClr val="D1D5DB"/>
                </a:solidFill>
                <a:effectLst/>
              </a:rPr>
              <a:t> and/</a:t>
            </a:r>
            <a:r>
              <a:rPr lang="pl-PL" sz="2400" b="0" i="0" u="none" strike="noStrike" dirty="0" err="1">
                <a:solidFill>
                  <a:srgbClr val="D1D5DB"/>
                </a:solidFill>
                <a:effectLst/>
              </a:rPr>
              <a:t>or</a:t>
            </a:r>
            <a:r>
              <a:rPr lang="pl-PL" sz="2400" b="0" i="0" u="none" strike="noStrike" dirty="0">
                <a:solidFill>
                  <a:srgbClr val="D1D5DB"/>
                </a:solidFill>
                <a:effectLst/>
              </a:rPr>
              <a:t> </a:t>
            </a:r>
            <a:r>
              <a:rPr lang="pl-PL" sz="2400" b="0" i="0" u="none" strike="noStrike" dirty="0" err="1">
                <a:solidFill>
                  <a:srgbClr val="D1D5DB"/>
                </a:solidFill>
                <a:effectLst/>
              </a:rPr>
              <a:t>psychiatric</a:t>
            </a:r>
            <a:r>
              <a:rPr lang="pl-PL" sz="2400" b="0" i="0" u="none" strike="noStrike" dirty="0">
                <a:solidFill>
                  <a:srgbClr val="D1D5DB"/>
                </a:solidFill>
                <a:effectLst/>
              </a:rPr>
              <a:t> </a:t>
            </a:r>
            <a:r>
              <a:rPr lang="pl-PL" sz="2400" b="0" i="0" u="none" strike="noStrike" dirty="0" err="1">
                <a:solidFill>
                  <a:srgbClr val="D1D5DB"/>
                </a:solidFill>
                <a:effectLst/>
              </a:rPr>
              <a:t>support</a:t>
            </a:r>
            <a:r>
              <a:rPr lang="pl-PL" sz="2400" b="0" i="0" u="none" strike="noStrike" dirty="0">
                <a:solidFill>
                  <a:srgbClr val="D1D5DB"/>
                </a:solidFill>
                <a:effectLst/>
              </a:rPr>
              <a:t> for the </a:t>
            </a:r>
            <a:r>
              <a:rPr lang="pl-PL" sz="2400" b="0" i="0" u="none" strike="noStrike" dirty="0" err="1">
                <a:solidFill>
                  <a:srgbClr val="D1D5DB"/>
                </a:solidFill>
                <a:effectLst/>
              </a:rPr>
              <a:t>child</a:t>
            </a:r>
            <a:r>
              <a:rPr lang="pl-PL" sz="2400" b="0" i="0" u="none" strike="noStrike" dirty="0">
                <a:solidFill>
                  <a:srgbClr val="D1D5DB"/>
                </a:solidFill>
                <a:effectLst/>
              </a:rPr>
              <a:t>.</a:t>
            </a:r>
          </a:p>
          <a:p>
            <a:pPr>
              <a:lnSpc>
                <a:spcPct val="110000"/>
              </a:lnSpc>
              <a:spcBef>
                <a:spcPts val="0"/>
              </a:spcBef>
            </a:pPr>
            <a:endParaRPr lang="pl-PL" sz="1700" dirty="0"/>
          </a:p>
        </p:txBody>
      </p:sp>
      <p:sp>
        <p:nvSpPr>
          <p:cNvPr id="21" name="Rectangle 20">
            <a:extLst>
              <a:ext uri="{FF2B5EF4-FFF2-40B4-BE49-F238E27FC236}">
                <a16:creationId xmlns:a16="http://schemas.microsoft.com/office/drawing/2014/main" id="{E3F52668-573E-409A-9976-4842BB9EA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39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4222FE-B2B4-2A78-778D-17C73E49DF50}"/>
              </a:ext>
            </a:extLst>
          </p:cNvPr>
          <p:cNvSpPr>
            <a:spLocks noGrp="1"/>
          </p:cNvSpPr>
          <p:nvPr>
            <p:ph type="title"/>
          </p:nvPr>
        </p:nvSpPr>
        <p:spPr>
          <a:xfrm>
            <a:off x="1290401" y="552621"/>
            <a:ext cx="9359670" cy="1077229"/>
          </a:xfrm>
        </p:spPr>
        <p:txBody>
          <a:bodyPr/>
          <a:lstStyle/>
          <a:p>
            <a:r>
              <a:rPr lang="pl-PL" sz="3200" b="0" i="0" u="none" strike="noStrike" dirty="0" err="1">
                <a:solidFill>
                  <a:srgbClr val="D1D5DB"/>
                </a:solidFill>
                <a:effectLst/>
              </a:rPr>
              <a:t>Constipation</a:t>
            </a:r>
            <a:endParaRPr lang="pl-PL" dirty="0"/>
          </a:p>
        </p:txBody>
      </p:sp>
      <p:sp>
        <p:nvSpPr>
          <p:cNvPr id="3" name="Symbol zastępczy zawartości 2">
            <a:extLst>
              <a:ext uri="{FF2B5EF4-FFF2-40B4-BE49-F238E27FC236}">
                <a16:creationId xmlns:a16="http://schemas.microsoft.com/office/drawing/2014/main" id="{F7AA19B7-513D-712A-2532-C8F3DB2648AC}"/>
              </a:ext>
            </a:extLst>
          </p:cNvPr>
          <p:cNvSpPr>
            <a:spLocks noGrp="1"/>
          </p:cNvSpPr>
          <p:nvPr>
            <p:ph idx="1"/>
          </p:nvPr>
        </p:nvSpPr>
        <p:spPr>
          <a:xfrm>
            <a:off x="1290401" y="1197817"/>
            <a:ext cx="8128000" cy="1077229"/>
          </a:xfrm>
        </p:spPr>
        <p:txBody>
          <a:bodyPr>
            <a:noAutofit/>
          </a:bodyPr>
          <a:lstStyle/>
          <a:p>
            <a:pPr marL="0" indent="0">
              <a:buNone/>
            </a:pPr>
            <a:r>
              <a:rPr lang="pl-PL" b="0" i="0" u="none" strike="noStrike" dirty="0" err="1">
                <a:effectLst/>
              </a:rPr>
              <a:t>Pharmacological</a:t>
            </a:r>
            <a:r>
              <a:rPr lang="pl-PL" b="0" i="0" u="none" strike="noStrike" dirty="0">
                <a:effectLst/>
              </a:rPr>
              <a:t> </a:t>
            </a:r>
            <a:r>
              <a:rPr lang="pl-PL" b="0" i="0" u="none" strike="noStrike" dirty="0" err="1">
                <a:effectLst/>
              </a:rPr>
              <a:t>treatment</a:t>
            </a:r>
            <a:r>
              <a:rPr lang="pl-PL" b="0" i="0" u="none" strike="noStrike" dirty="0">
                <a:effectLst/>
              </a:rPr>
              <a:t> - </a:t>
            </a:r>
            <a:r>
              <a:rPr lang="pl-PL" b="0" i="0" u="none" strike="noStrike" dirty="0" err="1">
                <a:effectLst/>
              </a:rPr>
              <a:t>groups</a:t>
            </a:r>
            <a:r>
              <a:rPr lang="pl-PL" b="0" i="0" u="none" strike="noStrike" dirty="0">
                <a:effectLst/>
              </a:rPr>
              <a:t> of </a:t>
            </a:r>
            <a:r>
              <a:rPr lang="pl-PL" b="0" i="0" u="none" strike="noStrike" dirty="0" err="1">
                <a:effectLst/>
              </a:rPr>
              <a:t>drugs</a:t>
            </a:r>
            <a:r>
              <a:rPr lang="pl-PL" b="0" i="0" u="none" strike="noStrike" dirty="0">
                <a:effectLst/>
              </a:rPr>
              <a:t>.</a:t>
            </a:r>
            <a:endParaRPr lang="pl-PL" dirty="0"/>
          </a:p>
        </p:txBody>
      </p:sp>
      <p:graphicFrame>
        <p:nvGraphicFramePr>
          <p:cNvPr id="4" name="Tabela 3">
            <a:extLst>
              <a:ext uri="{FF2B5EF4-FFF2-40B4-BE49-F238E27FC236}">
                <a16:creationId xmlns:a16="http://schemas.microsoft.com/office/drawing/2014/main" id="{7B37ED93-4752-DEA7-1BD3-60F3695758A6}"/>
              </a:ext>
            </a:extLst>
          </p:cNvPr>
          <p:cNvGraphicFramePr>
            <a:graphicFrameLocks noGrp="1"/>
          </p:cNvGraphicFramePr>
          <p:nvPr>
            <p:extLst>
              <p:ext uri="{D42A27DB-BD31-4B8C-83A1-F6EECF244321}">
                <p14:modId xmlns:p14="http://schemas.microsoft.com/office/powerpoint/2010/main" val="1445125136"/>
              </p:ext>
            </p:extLst>
          </p:nvPr>
        </p:nvGraphicFramePr>
        <p:xfrm>
          <a:off x="1541929" y="2275046"/>
          <a:ext cx="9359670" cy="4492112"/>
        </p:xfrm>
        <a:graphic>
          <a:graphicData uri="http://schemas.openxmlformats.org/drawingml/2006/table">
            <a:tbl>
              <a:tblPr firstRow="1" bandRow="1">
                <a:tableStyleId>{5C22544A-7EE6-4342-B048-85BDC9FD1C3A}</a:tableStyleId>
              </a:tblPr>
              <a:tblGrid>
                <a:gridCol w="4679835">
                  <a:extLst>
                    <a:ext uri="{9D8B030D-6E8A-4147-A177-3AD203B41FA5}">
                      <a16:colId xmlns:a16="http://schemas.microsoft.com/office/drawing/2014/main" val="2222526312"/>
                    </a:ext>
                  </a:extLst>
                </a:gridCol>
                <a:gridCol w="4679835">
                  <a:extLst>
                    <a:ext uri="{9D8B030D-6E8A-4147-A177-3AD203B41FA5}">
                      <a16:colId xmlns:a16="http://schemas.microsoft.com/office/drawing/2014/main" val="4271439574"/>
                    </a:ext>
                  </a:extLst>
                </a:gridCol>
              </a:tblGrid>
              <a:tr h="736872">
                <a:tc>
                  <a:txBody>
                    <a:bodyPr/>
                    <a:lstStyle/>
                    <a:p>
                      <a:pPr algn="ctr"/>
                      <a:r>
                        <a:rPr lang="pl-PL" sz="2000" b="1" dirty="0" err="1">
                          <a:solidFill>
                            <a:schemeClr val="tx1"/>
                          </a:solidFill>
                          <a:latin typeface="+mn-lt"/>
                        </a:rPr>
                        <a:t>Group</a:t>
                      </a:r>
                      <a:r>
                        <a:rPr lang="pl-PL" sz="2000" b="1" dirty="0">
                          <a:solidFill>
                            <a:schemeClr val="tx1"/>
                          </a:solidFill>
                          <a:latin typeface="+mn-lt"/>
                        </a:rPr>
                        <a:t> of </a:t>
                      </a:r>
                      <a:r>
                        <a:rPr lang="pl-PL" sz="2000" b="1" dirty="0" err="1">
                          <a:solidFill>
                            <a:schemeClr val="tx1"/>
                          </a:solidFill>
                          <a:latin typeface="+mn-lt"/>
                        </a:rPr>
                        <a:t>drugs</a:t>
                      </a:r>
                      <a:endParaRPr lang="pl-PL" sz="2000" b="1" dirty="0">
                        <a:solidFill>
                          <a:schemeClr val="tx1"/>
                        </a:solidFill>
                        <a:latin typeface="+mn-lt"/>
                      </a:endParaRPr>
                    </a:p>
                  </a:txBody>
                  <a:tcPr/>
                </a:tc>
                <a:tc>
                  <a:txBody>
                    <a:bodyPr/>
                    <a:lstStyle/>
                    <a:p>
                      <a:pPr algn="ctr"/>
                      <a:r>
                        <a:rPr lang="pl-PL" sz="2000" b="1" i="0" u="none" strike="noStrike" kern="1200" dirty="0" err="1">
                          <a:solidFill>
                            <a:schemeClr val="tx1"/>
                          </a:solidFill>
                          <a:effectLst/>
                          <a:latin typeface="+mn-lt"/>
                          <a:ea typeface="+mn-ea"/>
                          <a:cs typeface="+mn-cs"/>
                        </a:rPr>
                        <a:t>Examples</a:t>
                      </a:r>
                      <a:r>
                        <a:rPr lang="pl-PL" sz="2000" b="1" i="0" u="none" strike="noStrike" kern="1200" dirty="0">
                          <a:solidFill>
                            <a:schemeClr val="tx1"/>
                          </a:solidFill>
                          <a:effectLst/>
                          <a:latin typeface="+mn-lt"/>
                          <a:ea typeface="+mn-ea"/>
                          <a:cs typeface="+mn-cs"/>
                        </a:rPr>
                        <a:t>:</a:t>
                      </a:r>
                      <a:endParaRPr lang="pl-PL" sz="2000" b="1" dirty="0">
                        <a:solidFill>
                          <a:schemeClr val="tx1"/>
                        </a:solidFill>
                        <a:latin typeface="+mn-lt"/>
                      </a:endParaRPr>
                    </a:p>
                  </a:txBody>
                  <a:tcPr/>
                </a:tc>
                <a:extLst>
                  <a:ext uri="{0D108BD9-81ED-4DB2-BD59-A6C34878D82A}">
                    <a16:rowId xmlns:a16="http://schemas.microsoft.com/office/drawing/2014/main" val="3525223497"/>
                  </a:ext>
                </a:extLst>
              </a:tr>
              <a:tr h="778790">
                <a:tc>
                  <a:txBody>
                    <a:bodyPr/>
                    <a:lstStyle/>
                    <a:p>
                      <a:pPr algn="ctr"/>
                      <a:r>
                        <a:rPr lang="pl-PL" sz="1800" dirty="0" err="1">
                          <a:latin typeface="+mn-lt"/>
                        </a:rPr>
                        <a:t>osmotic</a:t>
                      </a:r>
                      <a:endParaRPr lang="pl-PL" sz="1800" dirty="0">
                        <a:latin typeface="+mn-lt"/>
                      </a:endParaRPr>
                    </a:p>
                  </a:txBody>
                  <a:tcPr/>
                </a:tc>
                <a:tc>
                  <a:txBody>
                    <a:bodyPr/>
                    <a:lstStyle/>
                    <a:p>
                      <a:r>
                        <a:rPr lang="pl-PL" sz="1800" b="0" i="0" u="none" strike="noStrike" kern="1200" dirty="0" err="1">
                          <a:solidFill>
                            <a:schemeClr val="dk1"/>
                          </a:solidFill>
                          <a:effectLst/>
                          <a:latin typeface="+mn-lt"/>
                          <a:ea typeface="+mn-ea"/>
                          <a:cs typeface="+mn-cs"/>
                        </a:rPr>
                        <a:t>Lactulose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lactitol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macrogols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sodium</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sulfate</a:t>
                      </a:r>
                      <a:endParaRPr lang="pl-PL" sz="18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4004175491"/>
                  </a:ext>
                </a:extLst>
              </a:tr>
              <a:tr h="778790">
                <a:tc>
                  <a:txBody>
                    <a:bodyPr/>
                    <a:lstStyle/>
                    <a:p>
                      <a:pPr algn="ctr"/>
                      <a:r>
                        <a:rPr lang="pl-PL" sz="1800" dirty="0" err="1">
                          <a:latin typeface="+mn-lt"/>
                        </a:rPr>
                        <a:t>lubricating</a:t>
                      </a:r>
                      <a:endParaRPr lang="pl-PL" sz="1800" dirty="0">
                        <a:latin typeface="+mn-lt"/>
                      </a:endParaRPr>
                    </a:p>
                  </a:txBody>
                  <a:tcPr/>
                </a:tc>
                <a:tc>
                  <a:txBody>
                    <a:bodyPr/>
                    <a:lstStyle/>
                    <a:p>
                      <a:r>
                        <a:rPr lang="pl-PL" sz="1800" b="0" i="0" u="none" strike="noStrike" kern="1200" dirty="0">
                          <a:solidFill>
                            <a:schemeClr val="dk1"/>
                          </a:solidFill>
                          <a:effectLst/>
                          <a:latin typeface="+mn-lt"/>
                          <a:ea typeface="+mn-ea"/>
                          <a:cs typeface="+mn-cs"/>
                        </a:rPr>
                        <a:t>Liquid </a:t>
                      </a:r>
                      <a:r>
                        <a:rPr lang="pl-PL" sz="1800" b="0" i="0" u="none" strike="noStrike" kern="1200" dirty="0" err="1">
                          <a:solidFill>
                            <a:schemeClr val="dk1"/>
                          </a:solidFill>
                          <a:effectLst/>
                          <a:latin typeface="+mn-lt"/>
                          <a:ea typeface="+mn-ea"/>
                          <a:cs typeface="+mn-cs"/>
                        </a:rPr>
                        <a:t>paraffin</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sodium</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docusate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castor</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oil</a:t>
                      </a:r>
                      <a:endParaRPr lang="pl-PL" sz="18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3691765433"/>
                  </a:ext>
                </a:extLst>
              </a:tr>
              <a:tr h="778790">
                <a:tc>
                  <a:txBody>
                    <a:bodyPr/>
                    <a:lstStyle/>
                    <a:p>
                      <a:pPr algn="ctr"/>
                      <a:r>
                        <a:rPr lang="pl-PL" sz="1800" dirty="0" err="1">
                          <a:latin typeface="+mn-lt"/>
                        </a:rPr>
                        <a:t>Irritating</a:t>
                      </a:r>
                      <a:endParaRPr lang="pl-PL" sz="1800" dirty="0">
                        <a:latin typeface="+mn-lt"/>
                      </a:endParaRPr>
                    </a:p>
                  </a:txBody>
                  <a:tcPr/>
                </a:tc>
                <a:tc>
                  <a:txBody>
                    <a:bodyPr/>
                    <a:lstStyle/>
                    <a:p>
                      <a:r>
                        <a:rPr lang="pl-PL" sz="1800" b="0" i="0" u="none" strike="noStrike" kern="1200" dirty="0">
                          <a:solidFill>
                            <a:schemeClr val="dk1"/>
                          </a:solidFill>
                          <a:effectLst/>
                          <a:latin typeface="+mn-lt"/>
                          <a:ea typeface="+mn-ea"/>
                          <a:cs typeface="+mn-cs"/>
                        </a:rPr>
                        <a:t>Senna, </a:t>
                      </a:r>
                      <a:r>
                        <a:rPr lang="pl-PL" sz="1800" b="0" i="0" u="none" strike="noStrike" kern="1200" dirty="0" err="1">
                          <a:solidFill>
                            <a:schemeClr val="dk1"/>
                          </a:solidFill>
                          <a:effectLst/>
                          <a:latin typeface="+mn-lt"/>
                          <a:ea typeface="+mn-ea"/>
                          <a:cs typeface="+mn-cs"/>
                        </a:rPr>
                        <a:t>anthraquinone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glycosides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sodium</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picosulfate</a:t>
                      </a:r>
                      <a:endParaRPr lang="pl-PL" sz="18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498925561"/>
                  </a:ext>
                </a:extLst>
              </a:tr>
              <a:tr h="778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i="0" u="none" strike="noStrike" kern="1200" dirty="0" err="1">
                          <a:solidFill>
                            <a:schemeClr val="dk1"/>
                          </a:solidFill>
                          <a:effectLst/>
                          <a:latin typeface="+mn-lt"/>
                          <a:ea typeface="+mn-ea"/>
                          <a:cs typeface="+mn-cs"/>
                        </a:rPr>
                        <a:t>Bulk</a:t>
                      </a:r>
                      <a:r>
                        <a:rPr lang="pl-PL" sz="1800" b="0" i="0" u="none" strike="noStrike" kern="1200" dirty="0">
                          <a:solidFill>
                            <a:schemeClr val="dk1"/>
                          </a:solidFill>
                          <a:effectLst/>
                          <a:latin typeface="+mn-lt"/>
                          <a:ea typeface="+mn-ea"/>
                          <a:cs typeface="+mn-cs"/>
                        </a:rPr>
                        <a:t>-forming</a:t>
                      </a:r>
                    </a:p>
                    <a:p>
                      <a:pPr algn="ctr"/>
                      <a:endParaRPr lang="pl-PL" sz="1800" dirty="0">
                        <a:latin typeface="+mn-lt"/>
                      </a:endParaRPr>
                    </a:p>
                  </a:txBody>
                  <a:tcPr/>
                </a:tc>
                <a:tc>
                  <a:txBody>
                    <a:bodyPr/>
                    <a:lstStyle/>
                    <a:p>
                      <a:r>
                        <a:rPr lang="pl-PL" sz="1800" b="0" i="0" u="none" strike="noStrike" kern="1200" dirty="0" err="1">
                          <a:solidFill>
                            <a:schemeClr val="dk1"/>
                          </a:solidFill>
                          <a:effectLst/>
                          <a:latin typeface="+mn-lt"/>
                          <a:ea typeface="+mn-ea"/>
                          <a:cs typeface="+mn-cs"/>
                        </a:rPr>
                        <a:t>Methylcellulose</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psyllium</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flaxseed</a:t>
                      </a:r>
                      <a:endParaRPr lang="pl-PL" sz="18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4189520925"/>
                  </a:ext>
                </a:extLst>
              </a:tr>
              <a:tr h="628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i="0" u="none" strike="noStrike" kern="1200" dirty="0" err="1">
                          <a:solidFill>
                            <a:schemeClr val="dk1"/>
                          </a:solidFill>
                          <a:effectLst/>
                          <a:latin typeface="+mn-lt"/>
                          <a:ea typeface="+mn-ea"/>
                          <a:cs typeface="+mn-cs"/>
                        </a:rPr>
                        <a:t>Enemas</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suppositories</a:t>
                      </a:r>
                      <a:endParaRPr lang="pl-PL" sz="1800" b="0" i="0" u="none" strike="noStrike" kern="1200" dirty="0">
                        <a:solidFill>
                          <a:schemeClr val="dk1"/>
                        </a:solidFill>
                        <a:effectLst/>
                        <a:latin typeface="+mn-lt"/>
                        <a:ea typeface="+mn-ea"/>
                        <a:cs typeface="+mn-cs"/>
                      </a:endParaRPr>
                    </a:p>
                    <a:p>
                      <a:pPr algn="ctr"/>
                      <a:endParaRPr lang="pl-PL" sz="18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i="0" u="none" strike="noStrike" kern="1200" dirty="0">
                          <a:solidFill>
                            <a:schemeClr val="dk1"/>
                          </a:solidFill>
                          <a:effectLst/>
                          <a:latin typeface="+mn-lt"/>
                          <a:ea typeface="+mn-ea"/>
                          <a:cs typeface="+mn-cs"/>
                        </a:rPr>
                        <a:t>Enema, </a:t>
                      </a:r>
                      <a:r>
                        <a:rPr lang="pl-PL" sz="1800" b="0" i="0" u="none" strike="noStrike" kern="1200" dirty="0" err="1">
                          <a:solidFill>
                            <a:schemeClr val="dk1"/>
                          </a:solidFill>
                          <a:effectLst/>
                          <a:latin typeface="+mn-lt"/>
                          <a:ea typeface="+mn-ea"/>
                          <a:cs typeface="+mn-cs"/>
                        </a:rPr>
                        <a:t>bisacodyl</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glycerin</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suppositories</a:t>
                      </a:r>
                      <a:endParaRPr lang="pl-PL" sz="1800" b="0" i="0" u="none" strike="noStrike" kern="1200" dirty="0">
                        <a:solidFill>
                          <a:schemeClr val="dk1"/>
                        </a:solidFill>
                        <a:effectLst/>
                        <a:latin typeface="+mn-lt"/>
                        <a:ea typeface="+mn-ea"/>
                        <a:cs typeface="+mn-cs"/>
                      </a:endParaRPr>
                    </a:p>
                    <a:p>
                      <a:pPr algn="ctr"/>
                      <a:endParaRPr lang="pl-PL" sz="1800" dirty="0">
                        <a:latin typeface="+mn-lt"/>
                      </a:endParaRPr>
                    </a:p>
                  </a:txBody>
                  <a:tcPr/>
                </a:tc>
                <a:extLst>
                  <a:ext uri="{0D108BD9-81ED-4DB2-BD59-A6C34878D82A}">
                    <a16:rowId xmlns:a16="http://schemas.microsoft.com/office/drawing/2014/main" val="2917804563"/>
                  </a:ext>
                </a:extLst>
              </a:tr>
            </a:tbl>
          </a:graphicData>
        </a:graphic>
      </p:graphicFrame>
    </p:spTree>
    <p:extLst>
      <p:ext uri="{BB962C8B-B14F-4D97-AF65-F5344CB8AC3E}">
        <p14:creationId xmlns:p14="http://schemas.microsoft.com/office/powerpoint/2010/main" val="3600484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B15BE4D-D98C-B424-F66A-D9334AB9E62C}"/>
              </a:ext>
            </a:extLst>
          </p:cNvPr>
          <p:cNvSpPr>
            <a:spLocks noGrp="1"/>
          </p:cNvSpPr>
          <p:nvPr>
            <p:ph type="title"/>
          </p:nvPr>
        </p:nvSpPr>
        <p:spPr>
          <a:xfrm>
            <a:off x="1974738" y="808056"/>
            <a:ext cx="4986954" cy="1077229"/>
          </a:xfrm>
        </p:spPr>
        <p:txBody>
          <a:bodyPr>
            <a:normAutofit/>
          </a:bodyPr>
          <a:lstStyle/>
          <a:p>
            <a:pPr algn="l"/>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D62D4D41-1054-C5FE-47E5-24782190289A}"/>
              </a:ext>
            </a:extLst>
          </p:cNvPr>
          <p:cNvSpPr>
            <a:spLocks noGrp="1"/>
          </p:cNvSpPr>
          <p:nvPr>
            <p:ph idx="1"/>
          </p:nvPr>
        </p:nvSpPr>
        <p:spPr>
          <a:xfrm>
            <a:off x="1974739" y="2052116"/>
            <a:ext cx="4901548" cy="3997828"/>
          </a:xfrm>
        </p:spPr>
        <p:txBody>
          <a:bodyPr>
            <a:normAutofit/>
          </a:bodyPr>
          <a:lstStyle/>
          <a:p>
            <a:pPr marL="0" indent="0">
              <a:buNone/>
            </a:pPr>
            <a:r>
              <a:rPr lang="pl-PL" sz="2000" b="0" i="0" u="none" strike="noStrike" dirty="0" err="1">
                <a:solidFill>
                  <a:srgbClr val="D1D5DB"/>
                </a:solidFill>
                <a:effectLst/>
                <a:latin typeface="Söhne"/>
              </a:rPr>
              <a:t>Pharmacological</a:t>
            </a:r>
            <a:r>
              <a:rPr lang="pl-PL" sz="2000" b="0" i="0" u="none" strike="noStrike" dirty="0">
                <a:solidFill>
                  <a:srgbClr val="D1D5DB"/>
                </a:solidFill>
                <a:effectLst/>
                <a:latin typeface="Söhne"/>
              </a:rPr>
              <a:t> </a:t>
            </a:r>
            <a:r>
              <a:rPr lang="pl-PL" sz="2000" b="0" i="0" u="none" strike="noStrike" dirty="0" err="1">
                <a:solidFill>
                  <a:srgbClr val="D1D5DB"/>
                </a:solidFill>
                <a:effectLst/>
                <a:latin typeface="Söhne"/>
              </a:rPr>
              <a:t>treatment</a:t>
            </a:r>
            <a:r>
              <a:rPr lang="pl-PL" sz="2000" b="0" i="0" u="none" strike="noStrike" dirty="0">
                <a:solidFill>
                  <a:srgbClr val="D1D5DB"/>
                </a:solidFill>
                <a:effectLst/>
                <a:latin typeface="Söhne"/>
              </a:rPr>
              <a:t> </a:t>
            </a:r>
            <a:endParaRPr lang="pl-PL" sz="2400" kern="100" dirty="0">
              <a:effectLst/>
              <a:ea typeface="Calibri" panose="020F0502020204030204" pitchFamily="34" charset="0"/>
              <a:cs typeface="Times New Roman" panose="02020603050405020304" pitchFamily="18" charset="0"/>
            </a:endParaRPr>
          </a:p>
          <a:p>
            <a:pPr algn="l">
              <a:buFont typeface="+mj-lt"/>
              <a:buAutoNum type="arabicPeriod"/>
            </a:pPr>
            <a:r>
              <a:rPr lang="pl-PL" sz="2000" b="1" i="0" u="none" strike="noStrike" dirty="0" err="1">
                <a:solidFill>
                  <a:srgbClr val="D1D5DB"/>
                </a:solidFill>
                <a:effectLst/>
                <a:latin typeface="Söhne"/>
              </a:rPr>
              <a:t>Unblocking</a:t>
            </a:r>
            <a:r>
              <a:rPr lang="pl-PL" sz="2000" b="1" i="0" u="none" strike="noStrike" dirty="0">
                <a:solidFill>
                  <a:srgbClr val="D1D5DB"/>
                </a:solidFill>
                <a:effectLst/>
                <a:latin typeface="Söhne"/>
              </a:rPr>
              <a:t> </a:t>
            </a:r>
            <a:r>
              <a:rPr lang="pl-PL" sz="2000" b="1" i="0" u="none" strike="noStrike" dirty="0" err="1">
                <a:solidFill>
                  <a:srgbClr val="D1D5DB"/>
                </a:solidFill>
                <a:effectLst/>
                <a:latin typeface="Söhne"/>
              </a:rPr>
              <a:t>or</a:t>
            </a:r>
            <a:r>
              <a:rPr lang="pl-PL" sz="2000" b="1" i="0" u="none" strike="noStrike" dirty="0">
                <a:solidFill>
                  <a:srgbClr val="D1D5DB"/>
                </a:solidFill>
                <a:effectLst/>
                <a:latin typeface="Söhne"/>
              </a:rPr>
              <a:t> </a:t>
            </a:r>
            <a:r>
              <a:rPr lang="pl-PL" sz="2000" b="1" i="0" u="none" strike="noStrike" dirty="0" err="1">
                <a:solidFill>
                  <a:srgbClr val="D1D5DB"/>
                </a:solidFill>
                <a:effectLst/>
                <a:latin typeface="Söhne"/>
              </a:rPr>
              <a:t>disimpaction</a:t>
            </a:r>
            <a:r>
              <a:rPr lang="pl-PL" sz="2000" b="1" i="0" u="none" strike="noStrike" dirty="0">
                <a:solidFill>
                  <a:srgbClr val="D1D5DB"/>
                </a:solidFill>
                <a:effectLst/>
                <a:latin typeface="Söhne"/>
              </a:rPr>
              <a:t> </a:t>
            </a:r>
            <a:r>
              <a:rPr lang="pl-PL" sz="2000" b="1" i="0" u="none" strike="noStrike" dirty="0" err="1">
                <a:solidFill>
                  <a:srgbClr val="D1D5DB"/>
                </a:solidFill>
                <a:effectLst/>
                <a:latin typeface="Söhne"/>
              </a:rPr>
              <a:t>phase</a:t>
            </a:r>
            <a:endParaRPr lang="pl-PL" sz="2000" b="0" i="0" u="none" strike="noStrike" dirty="0">
              <a:solidFill>
                <a:srgbClr val="D1D5DB"/>
              </a:solidFill>
              <a:effectLst/>
              <a:latin typeface="Söhne"/>
            </a:endParaRPr>
          </a:p>
          <a:p>
            <a:pPr algn="l">
              <a:buFont typeface="+mj-lt"/>
              <a:buAutoNum type="arabicPeriod"/>
            </a:pPr>
            <a:r>
              <a:rPr lang="pl-PL" sz="2000" b="1" i="0" u="none" strike="noStrike" dirty="0" err="1">
                <a:solidFill>
                  <a:srgbClr val="D1D5DB"/>
                </a:solidFill>
                <a:effectLst/>
                <a:latin typeface="Söhne"/>
              </a:rPr>
              <a:t>Maintenance</a:t>
            </a:r>
            <a:r>
              <a:rPr lang="pl-PL" sz="2000" b="1" i="0" u="none" strike="noStrike" dirty="0">
                <a:solidFill>
                  <a:srgbClr val="D1D5DB"/>
                </a:solidFill>
                <a:effectLst/>
                <a:latin typeface="Söhne"/>
              </a:rPr>
              <a:t> </a:t>
            </a:r>
            <a:r>
              <a:rPr lang="pl-PL" sz="2000" b="1" i="0" u="none" strike="noStrike" dirty="0" err="1">
                <a:solidFill>
                  <a:srgbClr val="D1D5DB"/>
                </a:solidFill>
                <a:effectLst/>
                <a:latin typeface="Söhne"/>
              </a:rPr>
              <a:t>treatment</a:t>
            </a:r>
            <a:r>
              <a:rPr lang="pl-PL" sz="2000" b="1" i="0" u="none" strike="noStrike" dirty="0">
                <a:solidFill>
                  <a:srgbClr val="D1D5DB"/>
                </a:solidFill>
                <a:effectLst/>
                <a:latin typeface="Söhne"/>
              </a:rPr>
              <a:t> </a:t>
            </a:r>
            <a:r>
              <a:rPr lang="pl-PL" sz="2000" b="1" i="0" u="none" strike="noStrike" dirty="0" err="1">
                <a:solidFill>
                  <a:srgbClr val="D1D5DB"/>
                </a:solidFill>
                <a:effectLst/>
                <a:latin typeface="Söhne"/>
              </a:rPr>
              <a:t>phase</a:t>
            </a:r>
            <a:endParaRPr lang="pl-PL" b="1" dirty="0">
              <a:solidFill>
                <a:srgbClr val="D1D5DB"/>
              </a:solidFill>
              <a:latin typeface="Söhne"/>
            </a:endParaRPr>
          </a:p>
          <a:p>
            <a:pPr algn="l">
              <a:buFont typeface="+mj-lt"/>
              <a:buAutoNum type="arabicPeriod"/>
            </a:pPr>
            <a:r>
              <a:rPr lang="pl-PL" sz="2000" b="1" i="0" u="none" strike="noStrike" dirty="0" err="1">
                <a:solidFill>
                  <a:srgbClr val="D1D5DB"/>
                </a:solidFill>
                <a:effectLst/>
                <a:latin typeface="Söhne"/>
              </a:rPr>
              <a:t>Tapering</a:t>
            </a:r>
            <a:r>
              <a:rPr lang="pl-PL" sz="2000" b="1" i="0" u="none" strike="noStrike" dirty="0">
                <a:solidFill>
                  <a:srgbClr val="D1D5DB"/>
                </a:solidFill>
                <a:effectLst/>
                <a:latin typeface="Söhne"/>
              </a:rPr>
              <a:t>-off </a:t>
            </a:r>
            <a:r>
              <a:rPr lang="pl-PL" sz="2000" b="1" i="0" u="none" strike="noStrike" dirty="0" err="1">
                <a:solidFill>
                  <a:srgbClr val="D1D5DB"/>
                </a:solidFill>
                <a:effectLst/>
                <a:latin typeface="Söhne"/>
              </a:rPr>
              <a:t>phase</a:t>
            </a:r>
            <a:endParaRPr lang="pl-PL" sz="2000" b="0" i="0" u="none" strike="noStrike" dirty="0">
              <a:solidFill>
                <a:srgbClr val="D1D5DB"/>
              </a:solidFill>
              <a:effectLst/>
              <a:latin typeface="Söhne"/>
            </a:endParaRPr>
          </a:p>
          <a:p>
            <a:endParaRPr lang="pl-PL" sz="1800" dirty="0"/>
          </a:p>
        </p:txBody>
      </p:sp>
      <p:sp>
        <p:nvSpPr>
          <p:cNvPr id="24"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1043469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336FF1-BA46-4495-9DF1-AC59B200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C7410AB-F7F0-472A-BB93-9695D71DC7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3CFA985F-2F1E-408B-8DDF-2F764E5098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251C07F4-1DBC-4A35-9149-BFB69BC9C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B738EEF-601C-4280-B20F-18446F8D5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C4AA3D-ED3C-4B85-96BF-BD920C725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BC55D69-2327-82AC-CC38-DAAD54C83A6A}"/>
              </a:ext>
            </a:extLst>
          </p:cNvPr>
          <p:cNvSpPr>
            <a:spLocks noGrp="1"/>
          </p:cNvSpPr>
          <p:nvPr>
            <p:ph type="title"/>
          </p:nvPr>
        </p:nvSpPr>
        <p:spPr>
          <a:xfrm>
            <a:off x="1969804" y="269441"/>
            <a:ext cx="4237956" cy="1077229"/>
          </a:xfrm>
        </p:spPr>
        <p:txBody>
          <a:bodyPr>
            <a:normAutofit/>
          </a:bodyPr>
          <a:lstStyle/>
          <a:p>
            <a:pPr algn="l"/>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8DEE9F71-78B8-8A49-6F87-4E6C23B0ACD5}"/>
              </a:ext>
            </a:extLst>
          </p:cNvPr>
          <p:cNvSpPr>
            <a:spLocks noGrp="1"/>
          </p:cNvSpPr>
          <p:nvPr>
            <p:ph idx="1"/>
          </p:nvPr>
        </p:nvSpPr>
        <p:spPr>
          <a:xfrm>
            <a:off x="1196651" y="1111624"/>
            <a:ext cx="5242082" cy="5743658"/>
          </a:xfrm>
        </p:spPr>
        <p:txBody>
          <a:bodyPr>
            <a:noAutofit/>
          </a:bodyPr>
          <a:lstStyle/>
          <a:p>
            <a:pPr marL="0" indent="0" algn="l">
              <a:spcBef>
                <a:spcPts val="0"/>
              </a:spcBef>
              <a:spcAft>
                <a:spcPts val="0"/>
              </a:spcAft>
              <a:buNone/>
            </a:pPr>
            <a:r>
              <a:rPr lang="pl-PL" b="0" i="0" u="none" strike="noStrike" dirty="0">
                <a:effectLst/>
              </a:rPr>
              <a:t>The </a:t>
            </a:r>
            <a:r>
              <a:rPr lang="pl-PL" b="0" i="0" u="none" strike="noStrike" dirty="0" err="1">
                <a:effectLst/>
              </a:rPr>
              <a:t>bowel</a:t>
            </a:r>
            <a:r>
              <a:rPr lang="pl-PL" b="0" i="0" u="none" strike="noStrike" dirty="0">
                <a:effectLst/>
              </a:rPr>
              <a:t> </a:t>
            </a:r>
            <a:r>
              <a:rPr lang="pl-PL" b="0" i="0" u="none" strike="noStrike" dirty="0" err="1">
                <a:effectLst/>
              </a:rPr>
              <a:t>unblocking</a:t>
            </a:r>
            <a:r>
              <a:rPr lang="pl-PL" b="0" i="0" u="none" strike="noStrike" dirty="0">
                <a:effectLst/>
              </a:rPr>
              <a:t> </a:t>
            </a:r>
            <a:r>
              <a:rPr lang="pl-PL" b="0" i="0" u="none" strike="noStrike" dirty="0" err="1">
                <a:effectLst/>
              </a:rPr>
              <a:t>or</a:t>
            </a:r>
            <a:r>
              <a:rPr lang="pl-PL" b="0" i="0" u="none" strike="noStrike" dirty="0">
                <a:effectLst/>
              </a:rPr>
              <a:t> </a:t>
            </a:r>
            <a:r>
              <a:rPr lang="pl-PL" b="0" i="0" u="none" strike="noStrike" dirty="0" err="1">
                <a:effectLst/>
              </a:rPr>
              <a:t>disimpaction</a:t>
            </a:r>
            <a:r>
              <a:rPr lang="pl-PL" b="0" i="0" u="none" strike="noStrike" dirty="0">
                <a:effectLst/>
              </a:rPr>
              <a:t> </a:t>
            </a:r>
            <a:r>
              <a:rPr lang="pl-PL" b="0" i="0" u="none" strike="noStrike" dirty="0" err="1">
                <a:effectLst/>
              </a:rPr>
              <a:t>phase</a:t>
            </a:r>
            <a:r>
              <a:rPr lang="pl-PL" b="0" i="0" u="none" strike="noStrike" dirty="0">
                <a:effectLst/>
              </a:rPr>
              <a:t> </a:t>
            </a:r>
            <a:r>
              <a:rPr lang="pl-PL" b="0" i="0" u="none" strike="noStrike" dirty="0" err="1">
                <a:effectLst/>
              </a:rPr>
              <a:t>involves</a:t>
            </a:r>
            <a:r>
              <a:rPr lang="pl-PL" b="0" i="0" u="none" strike="noStrike" dirty="0">
                <a:effectLst/>
              </a:rPr>
              <a:t> </a:t>
            </a:r>
            <a:r>
              <a:rPr lang="pl-PL" b="0" i="0" u="none" strike="noStrike" dirty="0" err="1">
                <a:effectLst/>
              </a:rPr>
              <a:t>evacuating</a:t>
            </a:r>
            <a:r>
              <a:rPr lang="pl-PL" b="0" i="0" u="none" strike="noStrike" dirty="0">
                <a:effectLst/>
              </a:rPr>
              <a:t> </a:t>
            </a:r>
            <a:r>
              <a:rPr lang="pl-PL" b="0" i="0" u="none" strike="noStrike" dirty="0" err="1">
                <a:effectLst/>
              </a:rPr>
              <a:t>impacted</a:t>
            </a:r>
            <a:r>
              <a:rPr lang="pl-PL" b="0" i="0" u="none" strike="noStrike" dirty="0">
                <a:effectLst/>
              </a:rPr>
              <a:t> </a:t>
            </a:r>
            <a:r>
              <a:rPr lang="pl-PL" b="0" i="0" u="none" strike="noStrike" dirty="0" err="1">
                <a:effectLst/>
              </a:rPr>
              <a:t>stool</a:t>
            </a:r>
            <a:r>
              <a:rPr lang="pl-PL" b="0" i="0" u="none" strike="noStrike" dirty="0">
                <a:effectLst/>
              </a:rPr>
              <a:t> from the </a:t>
            </a:r>
            <a:r>
              <a:rPr lang="pl-PL" b="0" i="0" u="none" strike="noStrike" dirty="0" err="1">
                <a:effectLst/>
              </a:rPr>
              <a:t>megarectum</a:t>
            </a:r>
            <a:r>
              <a:rPr lang="pl-PL" b="0" i="0" u="none" strike="noStrike" dirty="0">
                <a:effectLst/>
              </a:rPr>
              <a:t>. The choice of </a:t>
            </a:r>
            <a:r>
              <a:rPr lang="pl-PL" b="0" i="0" u="none" strike="noStrike" dirty="0" err="1">
                <a:effectLst/>
              </a:rPr>
              <a:t>treatment</a:t>
            </a:r>
            <a:r>
              <a:rPr lang="pl-PL" b="0" i="0" u="none" strike="noStrike" dirty="0">
                <a:effectLst/>
              </a:rPr>
              <a:t> </a:t>
            </a:r>
            <a:r>
              <a:rPr lang="pl-PL" b="0" i="0" u="none" strike="noStrike" dirty="0" err="1">
                <a:effectLst/>
              </a:rPr>
              <a:t>depends</a:t>
            </a:r>
            <a:r>
              <a:rPr lang="pl-PL" b="0" i="0" u="none" strike="noStrike" dirty="0">
                <a:effectLst/>
              </a:rPr>
              <a:t> </a:t>
            </a:r>
            <a:r>
              <a:rPr lang="pl-PL" b="0" i="0" u="none" strike="noStrike" dirty="0" err="1">
                <a:effectLst/>
              </a:rPr>
              <a:t>primarily</a:t>
            </a:r>
            <a:r>
              <a:rPr lang="pl-PL" b="0" i="0" u="none" strike="noStrike" dirty="0">
                <a:effectLst/>
              </a:rPr>
              <a:t> on the </a:t>
            </a:r>
            <a:r>
              <a:rPr lang="pl-PL" b="0" i="0" u="none" strike="noStrike" dirty="0" err="1">
                <a:effectLst/>
              </a:rPr>
              <a:t>degree</a:t>
            </a:r>
            <a:r>
              <a:rPr lang="pl-PL" b="0" i="0" u="none" strike="noStrike" dirty="0">
                <a:effectLst/>
              </a:rPr>
              <a:t> of </a:t>
            </a:r>
            <a:r>
              <a:rPr lang="pl-PL" b="0" i="0" u="none" strike="noStrike" dirty="0" err="1">
                <a:effectLst/>
              </a:rPr>
              <a:t>intestinal</a:t>
            </a:r>
            <a:r>
              <a:rPr lang="pl-PL" b="0" i="0" u="none" strike="noStrike" dirty="0">
                <a:effectLst/>
              </a:rPr>
              <a:t> </a:t>
            </a:r>
            <a:r>
              <a:rPr lang="pl-PL" b="0" i="0" u="none" strike="noStrike" dirty="0" err="1">
                <a:effectLst/>
              </a:rPr>
              <a:t>blockage</a:t>
            </a:r>
            <a:r>
              <a:rPr lang="pl-PL" b="0" i="0" u="none" strike="noStrike" dirty="0">
                <a:effectLst/>
              </a:rPr>
              <a:t> by </a:t>
            </a:r>
            <a:r>
              <a:rPr lang="pl-PL" b="0" i="0" u="none" strike="noStrike" dirty="0" err="1">
                <a:effectLst/>
              </a:rPr>
              <a:t>fecal</a:t>
            </a:r>
            <a:r>
              <a:rPr lang="pl-PL" b="0" i="0" u="none" strike="noStrike" dirty="0">
                <a:effectLst/>
              </a:rPr>
              <a:t> </a:t>
            </a:r>
            <a:r>
              <a:rPr lang="pl-PL" b="0" i="0" u="none" strike="noStrike" dirty="0" err="1">
                <a:effectLst/>
              </a:rPr>
              <a:t>masses</a:t>
            </a:r>
            <a:r>
              <a:rPr lang="pl-PL" b="0" i="0" u="none" strike="noStrike" dirty="0">
                <a:effectLst/>
              </a:rPr>
              <a:t>. </a:t>
            </a:r>
            <a:r>
              <a:rPr lang="pl-PL" b="0" i="0" u="none" strike="noStrike" dirty="0" err="1">
                <a:effectLst/>
              </a:rPr>
              <a:t>Treatment</a:t>
            </a:r>
            <a:r>
              <a:rPr lang="pl-PL" b="0" i="0" u="none" strike="noStrike" dirty="0">
                <a:effectLst/>
              </a:rPr>
              <a:t> </a:t>
            </a:r>
            <a:r>
              <a:rPr lang="pl-PL" b="0" i="0" u="none" strike="noStrike" dirty="0" err="1">
                <a:effectLst/>
              </a:rPr>
              <a:t>options</a:t>
            </a:r>
            <a:r>
              <a:rPr lang="pl-PL" b="0" i="0" u="none" strike="noStrike" dirty="0">
                <a:effectLst/>
              </a:rPr>
              <a:t> </a:t>
            </a:r>
            <a:r>
              <a:rPr lang="pl-PL" b="0" i="0" u="none" strike="noStrike" dirty="0" err="1">
                <a:effectLst/>
              </a:rPr>
              <a:t>may</a:t>
            </a:r>
            <a:r>
              <a:rPr lang="pl-PL" b="0" i="0" u="none" strike="noStrike" dirty="0">
                <a:effectLst/>
              </a:rPr>
              <a:t> </a:t>
            </a:r>
            <a:r>
              <a:rPr lang="pl-PL" b="0" i="0" u="none" strike="noStrike" dirty="0" err="1">
                <a:effectLst/>
              </a:rPr>
              <a:t>include</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Macrogols</a:t>
            </a:r>
            <a:endParaRPr lang="pl-PL" b="0" i="0" u="none" strike="noStrike" dirty="0">
              <a:effectLst/>
            </a:endParaRPr>
          </a:p>
          <a:p>
            <a:pPr algn="l">
              <a:spcBef>
                <a:spcPts val="0"/>
              </a:spcBef>
              <a:spcAft>
                <a:spcPts val="0"/>
              </a:spcAft>
              <a:buFont typeface="Arial" panose="020B0604020202020204" pitchFamily="34" charset="0"/>
              <a:buChar char="•"/>
            </a:pPr>
            <a:r>
              <a:rPr lang="pl-PL" b="0" i="0" u="none" strike="noStrike" dirty="0" err="1">
                <a:effectLst/>
              </a:rPr>
              <a:t>Lactulose</a:t>
            </a:r>
            <a:endParaRPr lang="pl-PL" b="0" i="0" u="none" strike="noStrike" dirty="0">
              <a:effectLst/>
            </a:endParaRPr>
          </a:p>
          <a:p>
            <a:pPr algn="l">
              <a:spcBef>
                <a:spcPts val="0"/>
              </a:spcBef>
              <a:spcAft>
                <a:spcPts val="0"/>
              </a:spcAft>
              <a:buFont typeface="Arial" panose="020B0604020202020204" pitchFamily="34" charset="0"/>
              <a:buChar char="•"/>
            </a:pPr>
            <a:r>
              <a:rPr lang="pl-PL" b="0" i="0" u="none" strike="noStrike" dirty="0" err="1">
                <a:effectLst/>
              </a:rPr>
              <a:t>Glycerin</a:t>
            </a:r>
            <a:r>
              <a:rPr lang="pl-PL" b="0" i="0" u="none" strike="noStrike" dirty="0">
                <a:effectLst/>
              </a:rPr>
              <a:t> </a:t>
            </a:r>
            <a:r>
              <a:rPr lang="pl-PL" b="0" i="0" u="none" strike="noStrike" dirty="0" err="1">
                <a:effectLst/>
              </a:rPr>
              <a:t>suppositories</a:t>
            </a:r>
            <a:endParaRPr lang="pl-PL" b="0" i="0" u="none" strike="noStrike" dirty="0">
              <a:effectLst/>
            </a:endParaRPr>
          </a:p>
          <a:p>
            <a:pPr algn="l">
              <a:spcBef>
                <a:spcPts val="0"/>
              </a:spcBef>
              <a:spcAft>
                <a:spcPts val="0"/>
              </a:spcAft>
              <a:buFont typeface="Arial" panose="020B0604020202020204" pitchFamily="34" charset="0"/>
              <a:buChar char="•"/>
            </a:pPr>
            <a:r>
              <a:rPr lang="pl-PL" b="0" i="0" u="none" strike="noStrike" dirty="0" err="1">
                <a:effectLst/>
              </a:rPr>
              <a:t>Rectal</a:t>
            </a:r>
            <a:r>
              <a:rPr lang="pl-PL" b="0" i="0" u="none" strike="noStrike" dirty="0">
                <a:effectLst/>
              </a:rPr>
              <a:t> </a:t>
            </a:r>
            <a:r>
              <a:rPr lang="pl-PL" b="0" i="0" u="none" strike="noStrike" dirty="0" err="1">
                <a:effectLst/>
              </a:rPr>
              <a:t>enemas</a:t>
            </a:r>
            <a:r>
              <a:rPr lang="pl-PL" b="0" i="0" u="none" strike="noStrike" dirty="0">
                <a:effectLst/>
              </a:rPr>
              <a:t> (with </a:t>
            </a:r>
            <a:r>
              <a:rPr lang="pl-PL" b="0" i="0" u="none" strike="noStrike" dirty="0" err="1">
                <a:effectLst/>
              </a:rPr>
              <a:t>phosphates</a:t>
            </a:r>
            <a:r>
              <a:rPr lang="pl-PL" b="0" i="0" u="none" strike="noStrike" dirty="0">
                <a:effectLst/>
              </a:rPr>
              <a:t>, </a:t>
            </a:r>
            <a:r>
              <a:rPr lang="pl-PL" b="0" i="0" u="none" strike="noStrike" dirty="0" err="1">
                <a:effectLst/>
              </a:rPr>
              <a:t>saline</a:t>
            </a:r>
            <a:r>
              <a:rPr lang="pl-PL" b="0" i="0" u="none" strike="noStrike" dirty="0">
                <a:effectLst/>
              </a:rPr>
              <a:t> </a:t>
            </a:r>
            <a:r>
              <a:rPr lang="pl-PL" b="0" i="0" u="none" strike="noStrike" dirty="0" err="1">
                <a:effectLst/>
              </a:rPr>
              <a:t>solution</a:t>
            </a:r>
            <a:r>
              <a:rPr lang="pl-PL" b="0" i="0" u="none" strike="noStrike" dirty="0">
                <a:effectLst/>
              </a:rPr>
              <a:t>, </a:t>
            </a:r>
            <a:r>
              <a:rPr lang="pl-PL" b="0" i="0" u="none" strike="noStrike" dirty="0" err="1">
                <a:effectLst/>
              </a:rPr>
              <a:t>paraffin</a:t>
            </a:r>
            <a:r>
              <a:rPr lang="pl-PL" b="0" i="0" u="none" strike="noStrike" dirty="0">
                <a:effectLst/>
              </a:rPr>
              <a:t>)</a:t>
            </a:r>
          </a:p>
          <a:p>
            <a:pPr algn="l">
              <a:spcBef>
                <a:spcPts val="0"/>
              </a:spcBef>
              <a:spcAft>
                <a:spcPts val="0"/>
              </a:spcAft>
            </a:pPr>
            <a:r>
              <a:rPr lang="pl-PL" b="0" i="0" u="none" strike="noStrike" dirty="0" err="1">
                <a:effectLst/>
              </a:rPr>
              <a:t>Sometimes</a:t>
            </a:r>
            <a:r>
              <a:rPr lang="pl-PL" b="0" i="0" u="none" strike="noStrike" dirty="0">
                <a:effectLst/>
              </a:rPr>
              <a:t>, the </a:t>
            </a:r>
            <a:r>
              <a:rPr lang="pl-PL" b="0" i="0" u="none" strike="noStrike" dirty="0" err="1">
                <a:effectLst/>
              </a:rPr>
              <a:t>cleansing</a:t>
            </a:r>
            <a:r>
              <a:rPr lang="pl-PL" b="0" i="0" u="none" strike="noStrike" dirty="0">
                <a:effectLst/>
              </a:rPr>
              <a:t> </a:t>
            </a:r>
            <a:r>
              <a:rPr lang="pl-PL" b="0" i="0" u="none" strike="noStrike" dirty="0" err="1">
                <a:effectLst/>
              </a:rPr>
              <a:t>process</a:t>
            </a:r>
            <a:r>
              <a:rPr lang="pl-PL" b="0" i="0" u="none" strike="noStrike" dirty="0">
                <a:effectLst/>
              </a:rPr>
              <a:t> </a:t>
            </a:r>
            <a:r>
              <a:rPr lang="pl-PL" b="0" i="0" u="none" strike="noStrike" dirty="0" err="1">
                <a:effectLst/>
              </a:rPr>
              <a:t>may</a:t>
            </a:r>
            <a:r>
              <a:rPr lang="pl-PL" b="0" i="0" u="none" strike="noStrike" dirty="0">
                <a:effectLst/>
              </a:rPr>
              <a:t> </a:t>
            </a:r>
            <a:r>
              <a:rPr lang="pl-PL" b="0" i="0" u="none" strike="noStrike" dirty="0" err="1">
                <a:effectLst/>
              </a:rPr>
              <a:t>need</a:t>
            </a:r>
            <a:r>
              <a:rPr lang="pl-PL" b="0" i="0" u="none" strike="noStrike" dirty="0">
                <a:effectLst/>
              </a:rPr>
              <a:t> to be </a:t>
            </a:r>
            <a:r>
              <a:rPr lang="pl-PL" b="0" i="0" u="none" strike="noStrike" dirty="0" err="1">
                <a:effectLst/>
              </a:rPr>
              <a:t>preceded</a:t>
            </a:r>
            <a:r>
              <a:rPr lang="pl-PL" b="0" i="0" u="none" strike="noStrike" dirty="0">
                <a:effectLst/>
              </a:rPr>
              <a:t> by manual </a:t>
            </a:r>
            <a:r>
              <a:rPr lang="pl-PL" b="0" i="0" u="none" strike="noStrike" dirty="0" err="1">
                <a:effectLst/>
              </a:rPr>
              <a:t>stool</a:t>
            </a:r>
            <a:r>
              <a:rPr lang="pl-PL" b="0" i="0" u="none" strike="noStrike" dirty="0">
                <a:effectLst/>
              </a:rPr>
              <a:t> </a:t>
            </a:r>
            <a:r>
              <a:rPr lang="pl-PL" b="0" i="0" u="none" strike="noStrike" dirty="0" err="1">
                <a:effectLst/>
              </a:rPr>
              <a:t>evacuation</a:t>
            </a:r>
            <a:r>
              <a:rPr lang="pl-PL" b="0" i="0" u="none" strike="noStrike" dirty="0">
                <a:effectLst/>
              </a:rPr>
              <a:t> from the </a:t>
            </a:r>
            <a:r>
              <a:rPr lang="pl-PL" b="0" i="0" u="none" strike="noStrike" dirty="0" err="1">
                <a:effectLst/>
              </a:rPr>
              <a:t>rectum</a:t>
            </a:r>
            <a:r>
              <a:rPr lang="pl-PL" b="0" i="0" u="none" strike="noStrike" dirty="0">
                <a:effectLst/>
              </a:rPr>
              <a:t>, </a:t>
            </a:r>
            <a:r>
              <a:rPr lang="pl-PL" b="0" i="0" u="none" strike="noStrike" dirty="0" err="1">
                <a:effectLst/>
              </a:rPr>
              <a:t>which</a:t>
            </a:r>
            <a:r>
              <a:rPr lang="pl-PL" b="0" i="0" u="none" strike="noStrike" dirty="0">
                <a:effectLst/>
              </a:rPr>
              <a:t> </a:t>
            </a:r>
            <a:r>
              <a:rPr lang="pl-PL" b="0" i="0" u="none" strike="noStrike" dirty="0" err="1">
                <a:effectLst/>
              </a:rPr>
              <a:t>is</a:t>
            </a:r>
            <a:r>
              <a:rPr lang="pl-PL" b="0" i="0" u="none" strike="noStrike" dirty="0">
                <a:effectLst/>
              </a:rPr>
              <a:t> </a:t>
            </a:r>
            <a:r>
              <a:rPr lang="pl-PL" b="0" i="0" u="none" strike="noStrike" dirty="0" err="1">
                <a:effectLst/>
              </a:rPr>
              <a:t>typically</a:t>
            </a:r>
            <a:r>
              <a:rPr lang="pl-PL" b="0" i="0" u="none" strike="noStrike" dirty="0">
                <a:effectLst/>
              </a:rPr>
              <a:t> </a:t>
            </a:r>
            <a:r>
              <a:rPr lang="pl-PL" b="0" i="0" u="none" strike="noStrike" dirty="0" err="1">
                <a:effectLst/>
              </a:rPr>
              <a:t>performed</a:t>
            </a:r>
            <a:r>
              <a:rPr lang="pl-PL" b="0" i="0" u="none" strike="noStrike" dirty="0">
                <a:effectLst/>
              </a:rPr>
              <a:t> by a </a:t>
            </a:r>
            <a:r>
              <a:rPr lang="pl-PL" b="0" i="0" u="none" strike="noStrike" dirty="0" err="1">
                <a:effectLst/>
              </a:rPr>
              <a:t>surgeon</a:t>
            </a:r>
            <a:r>
              <a:rPr lang="pl-PL" b="0" i="0" u="none" strike="noStrike" dirty="0">
                <a:effectLst/>
              </a:rPr>
              <a:t>.</a:t>
            </a:r>
          </a:p>
          <a:p>
            <a:pPr>
              <a:lnSpc>
                <a:spcPct val="110000"/>
              </a:lnSpc>
              <a:spcBef>
                <a:spcPts val="0"/>
              </a:spcBef>
              <a:spcAft>
                <a:spcPts val="0"/>
              </a:spcAft>
            </a:pPr>
            <a:endParaRPr lang="pl-PL" dirty="0">
              <a:cs typeface="Calibri" panose="020F0502020204030204" pitchFamily="34" charset="0"/>
            </a:endParaRPr>
          </a:p>
        </p:txBody>
      </p:sp>
      <p:sp>
        <p:nvSpPr>
          <p:cNvPr id="23" name="Rectangle 22">
            <a:extLst>
              <a:ext uri="{FF2B5EF4-FFF2-40B4-BE49-F238E27FC236}">
                <a16:creationId xmlns:a16="http://schemas.microsoft.com/office/drawing/2014/main" id="{878046A6-82DD-4A8F-A079-746911B79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7252" y="641225"/>
            <a:ext cx="3669763" cy="55749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DEB0A7-F362-44FD-9E6A-8D793D58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728" y="875838"/>
            <a:ext cx="1521549" cy="197142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5CDBEB-F1DD-48B3-85C4-799768D8E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86526" y="884216"/>
            <a:ext cx="1521549" cy="197142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102CEDB-794E-4972-B1A7-DBD2A7B61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728" y="3007225"/>
            <a:ext cx="3195945" cy="295927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B2C07B5-DF38-438D-9009-2A4C9B1AD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274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9265D2-8047-F0CD-92A8-948F82A46605}"/>
              </a:ext>
            </a:extLst>
          </p:cNvPr>
          <p:cNvSpPr>
            <a:spLocks noGrp="1"/>
          </p:cNvSpPr>
          <p:nvPr>
            <p:ph type="title"/>
          </p:nvPr>
        </p:nvSpPr>
        <p:spPr>
          <a:xfrm>
            <a:off x="2611808" y="457200"/>
            <a:ext cx="7958331" cy="1077229"/>
          </a:xfrm>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9E84CE29-7FCF-D6B2-D98D-ACADB78C2E4F}"/>
              </a:ext>
            </a:extLst>
          </p:cNvPr>
          <p:cNvSpPr>
            <a:spLocks noGrp="1"/>
          </p:cNvSpPr>
          <p:nvPr>
            <p:ph idx="1"/>
          </p:nvPr>
        </p:nvSpPr>
        <p:spPr>
          <a:xfrm>
            <a:off x="1133061" y="1885285"/>
            <a:ext cx="9437078" cy="4515515"/>
          </a:xfrm>
        </p:spPr>
        <p:txBody>
          <a:bodyPr>
            <a:noAutofit/>
          </a:bodyPr>
          <a:lstStyle/>
          <a:p>
            <a:pPr marL="0" indent="0" algn="l">
              <a:buNone/>
            </a:pPr>
            <a:r>
              <a:rPr lang="pl-PL" b="0" i="0" u="none" strike="noStrike" dirty="0">
                <a:effectLst/>
              </a:rPr>
              <a:t>The </a:t>
            </a:r>
            <a:r>
              <a:rPr lang="pl-PL" b="0" i="0" u="none" strike="noStrike" dirty="0" err="1">
                <a:effectLst/>
              </a:rPr>
              <a:t>maintenance</a:t>
            </a:r>
            <a:r>
              <a:rPr lang="pl-PL" b="0" i="0" u="none" strike="noStrike" dirty="0">
                <a:effectLst/>
              </a:rPr>
              <a:t> </a:t>
            </a:r>
            <a:r>
              <a:rPr lang="pl-PL" b="0" i="0" u="none" strike="noStrike" dirty="0" err="1">
                <a:effectLst/>
              </a:rPr>
              <a:t>treatment</a:t>
            </a:r>
            <a:r>
              <a:rPr lang="pl-PL" b="0" i="0" u="none" strike="noStrike" dirty="0">
                <a:effectLst/>
              </a:rPr>
              <a:t> </a:t>
            </a:r>
            <a:r>
              <a:rPr lang="pl-PL" b="0" i="0" u="none" strike="noStrike" dirty="0" err="1">
                <a:effectLst/>
              </a:rPr>
              <a:t>phase</a:t>
            </a:r>
            <a:r>
              <a:rPr lang="pl-PL" b="0" i="0" u="none" strike="noStrike" dirty="0">
                <a:effectLst/>
              </a:rPr>
              <a:t> </a:t>
            </a:r>
            <a:r>
              <a:rPr lang="pl-PL" b="0" i="0" u="none" strike="noStrike" dirty="0" err="1">
                <a:effectLst/>
              </a:rPr>
              <a:t>can</a:t>
            </a:r>
            <a:r>
              <a:rPr lang="pl-PL" b="0" i="0" u="none" strike="noStrike" dirty="0">
                <a:effectLst/>
              </a:rPr>
              <a:t> </a:t>
            </a:r>
            <a:r>
              <a:rPr lang="pl-PL" b="0" i="0" u="none" strike="noStrike" dirty="0" err="1">
                <a:effectLst/>
              </a:rPr>
              <a:t>only</a:t>
            </a:r>
            <a:r>
              <a:rPr lang="pl-PL" b="0" i="0" u="none" strike="noStrike" dirty="0">
                <a:effectLst/>
              </a:rPr>
              <a:t> </a:t>
            </a:r>
            <a:r>
              <a:rPr lang="pl-PL" b="0" i="0" u="none" strike="noStrike" dirty="0" err="1">
                <a:effectLst/>
              </a:rPr>
              <a:t>begin</a:t>
            </a:r>
            <a:r>
              <a:rPr lang="pl-PL" b="0" i="0" u="none" strike="noStrike" dirty="0">
                <a:effectLst/>
              </a:rPr>
              <a:t> </a:t>
            </a:r>
            <a:r>
              <a:rPr lang="pl-PL" b="0" i="0" u="none" strike="noStrike" dirty="0" err="1">
                <a:effectLst/>
              </a:rPr>
              <a:t>after</a:t>
            </a:r>
            <a:r>
              <a:rPr lang="pl-PL" b="0" i="0" u="none" strike="noStrike" dirty="0">
                <a:effectLst/>
              </a:rPr>
              <a:t> </a:t>
            </a:r>
            <a:r>
              <a:rPr lang="pl-PL" b="0" i="0" u="none" strike="noStrike" dirty="0" err="1">
                <a:effectLst/>
              </a:rPr>
              <a:t>effective</a:t>
            </a:r>
            <a:r>
              <a:rPr lang="pl-PL" b="0" i="0" u="none" strike="noStrike" dirty="0">
                <a:effectLst/>
              </a:rPr>
              <a:t> </a:t>
            </a:r>
            <a:r>
              <a:rPr lang="pl-PL" b="0" i="0" u="none" strike="noStrike" dirty="0" err="1">
                <a:effectLst/>
              </a:rPr>
              <a:t>clearance</a:t>
            </a:r>
            <a:r>
              <a:rPr lang="pl-PL" b="0" i="0" u="none" strike="noStrike" dirty="0">
                <a:effectLst/>
              </a:rPr>
              <a:t> of </a:t>
            </a:r>
            <a:r>
              <a:rPr lang="pl-PL" b="0" i="0" u="none" strike="noStrike" dirty="0" err="1">
                <a:effectLst/>
              </a:rPr>
              <a:t>impacted</a:t>
            </a:r>
            <a:r>
              <a:rPr lang="pl-PL" b="0" i="0" u="none" strike="noStrike" dirty="0">
                <a:effectLst/>
              </a:rPr>
              <a:t> </a:t>
            </a:r>
            <a:r>
              <a:rPr lang="pl-PL" b="0" i="0" u="none" strike="noStrike" dirty="0" err="1">
                <a:effectLst/>
              </a:rPr>
              <a:t>stool</a:t>
            </a:r>
            <a:r>
              <a:rPr lang="pl-PL" b="0" i="0" u="none" strike="noStrike" dirty="0">
                <a:effectLst/>
              </a:rPr>
              <a:t>. The </a:t>
            </a:r>
            <a:r>
              <a:rPr lang="pl-PL" b="0" i="0" u="none" strike="noStrike" dirty="0" err="1">
                <a:effectLst/>
              </a:rPr>
              <a:t>duration</a:t>
            </a:r>
            <a:r>
              <a:rPr lang="pl-PL" b="0" i="0" u="none" strike="noStrike" dirty="0">
                <a:effectLst/>
              </a:rPr>
              <a:t> of </a:t>
            </a:r>
            <a:r>
              <a:rPr lang="pl-PL" b="0" i="0" u="none" strike="noStrike" dirty="0" err="1">
                <a:effectLst/>
              </a:rPr>
              <a:t>this</a:t>
            </a:r>
            <a:r>
              <a:rPr lang="pl-PL" b="0" i="0" u="none" strike="noStrike" dirty="0">
                <a:effectLst/>
              </a:rPr>
              <a:t> </a:t>
            </a:r>
            <a:r>
              <a:rPr lang="pl-PL" b="0" i="0" u="none" strike="noStrike" dirty="0" err="1">
                <a:effectLst/>
              </a:rPr>
              <a:t>phase</a:t>
            </a:r>
            <a:r>
              <a:rPr lang="pl-PL" b="0" i="0" u="none" strike="noStrike" dirty="0">
                <a:effectLst/>
              </a:rPr>
              <a:t> </a:t>
            </a:r>
            <a:r>
              <a:rPr lang="pl-PL" b="0" i="0" u="none" strike="noStrike" dirty="0" err="1">
                <a:effectLst/>
              </a:rPr>
              <a:t>is</a:t>
            </a:r>
            <a:r>
              <a:rPr lang="pl-PL" b="0" i="0" u="none" strike="noStrike" dirty="0">
                <a:effectLst/>
              </a:rPr>
              <a:t> </a:t>
            </a:r>
            <a:r>
              <a:rPr lang="pl-PL" b="0" i="0" u="none" strike="noStrike" dirty="0" err="1">
                <a:effectLst/>
              </a:rPr>
              <a:t>highly</a:t>
            </a:r>
            <a:r>
              <a:rPr lang="pl-PL" b="0" i="0" u="none" strike="noStrike" dirty="0">
                <a:effectLst/>
              </a:rPr>
              <a:t> </a:t>
            </a:r>
            <a:r>
              <a:rPr lang="pl-PL" b="0" i="0" u="none" strike="noStrike" dirty="0" err="1">
                <a:effectLst/>
              </a:rPr>
              <a:t>individual</a:t>
            </a:r>
            <a:r>
              <a:rPr lang="pl-PL" b="0" i="0" u="none" strike="noStrike" dirty="0">
                <a:effectLst/>
              </a:rPr>
              <a:t> and </a:t>
            </a:r>
            <a:r>
              <a:rPr lang="pl-PL" b="0" i="0" u="none" strike="noStrike" dirty="0" err="1">
                <a:effectLst/>
              </a:rPr>
              <a:t>can</a:t>
            </a:r>
            <a:r>
              <a:rPr lang="pl-PL" b="0" i="0" u="none" strike="noStrike" dirty="0">
                <a:effectLst/>
              </a:rPr>
              <a:t> </a:t>
            </a:r>
            <a:r>
              <a:rPr lang="pl-PL" b="0" i="0" u="none" strike="noStrike" dirty="0" err="1">
                <a:effectLst/>
              </a:rPr>
              <a:t>range</a:t>
            </a:r>
            <a:r>
              <a:rPr lang="pl-PL" b="0" i="0" u="none" strike="noStrike" dirty="0">
                <a:effectLst/>
              </a:rPr>
              <a:t> from </a:t>
            </a:r>
            <a:r>
              <a:rPr lang="pl-PL" b="0" i="0" u="none" strike="noStrike" dirty="0" err="1">
                <a:effectLst/>
              </a:rPr>
              <a:t>several</a:t>
            </a:r>
            <a:r>
              <a:rPr lang="pl-PL" b="0" i="0" u="none" strike="noStrike" dirty="0">
                <a:effectLst/>
              </a:rPr>
              <a:t> </a:t>
            </a:r>
            <a:r>
              <a:rPr lang="pl-PL" b="0" i="0" u="none" strike="noStrike" dirty="0" err="1">
                <a:effectLst/>
              </a:rPr>
              <a:t>months</a:t>
            </a:r>
            <a:r>
              <a:rPr lang="pl-PL" b="0" i="0" u="none" strike="noStrike" dirty="0">
                <a:effectLst/>
              </a:rPr>
              <a:t> to </a:t>
            </a:r>
            <a:r>
              <a:rPr lang="pl-PL" b="0" i="0" u="none" strike="noStrike" dirty="0" err="1">
                <a:effectLst/>
              </a:rPr>
              <a:t>even</a:t>
            </a:r>
            <a:r>
              <a:rPr lang="pl-PL" b="0" i="0" u="none" strike="noStrike" dirty="0">
                <a:effectLst/>
              </a:rPr>
              <a:t> </a:t>
            </a:r>
            <a:r>
              <a:rPr lang="pl-PL" b="0" i="0" u="none" strike="noStrike" dirty="0" err="1">
                <a:effectLst/>
              </a:rPr>
              <a:t>several</a:t>
            </a:r>
            <a:r>
              <a:rPr lang="pl-PL" b="0" i="0" u="none" strike="noStrike" dirty="0">
                <a:effectLst/>
              </a:rPr>
              <a:t> </a:t>
            </a:r>
            <a:r>
              <a:rPr lang="pl-PL" b="0" i="0" u="none" strike="noStrike" dirty="0" err="1">
                <a:effectLst/>
              </a:rPr>
              <a:t>years</a:t>
            </a:r>
            <a:r>
              <a:rPr lang="pl-PL" b="0" i="0" u="none" strike="noStrike" dirty="0">
                <a:effectLst/>
              </a:rPr>
              <a:t>. </a:t>
            </a:r>
            <a:r>
              <a:rPr lang="pl-PL" b="0" i="0" u="none" strike="noStrike" dirty="0" err="1">
                <a:effectLst/>
              </a:rPr>
              <a:t>Medications</a:t>
            </a:r>
            <a:r>
              <a:rPr lang="pl-PL" b="0" i="0" u="none" strike="noStrike" dirty="0">
                <a:effectLst/>
              </a:rPr>
              <a:t> </a:t>
            </a:r>
            <a:r>
              <a:rPr lang="pl-PL" b="0" i="0" u="none" strike="noStrike" dirty="0" err="1">
                <a:effectLst/>
              </a:rPr>
              <a:t>commonly</a:t>
            </a:r>
            <a:r>
              <a:rPr lang="pl-PL" b="0" i="0" u="none" strike="noStrike" dirty="0">
                <a:effectLst/>
              </a:rPr>
              <a:t> </a:t>
            </a:r>
            <a:r>
              <a:rPr lang="pl-PL" b="0" i="0" u="none" strike="noStrike" dirty="0" err="1">
                <a:effectLst/>
              </a:rPr>
              <a:t>used</a:t>
            </a:r>
            <a:r>
              <a:rPr lang="pl-PL" b="0" i="0" u="none" strike="noStrike" dirty="0">
                <a:effectLst/>
              </a:rPr>
              <a:t> in the </a:t>
            </a:r>
            <a:r>
              <a:rPr lang="pl-PL" b="0" i="0" u="none" strike="noStrike" dirty="0" err="1">
                <a:effectLst/>
              </a:rPr>
              <a:t>maintenance</a:t>
            </a:r>
            <a:r>
              <a:rPr lang="pl-PL" b="0" i="0" u="none" strike="noStrike" dirty="0">
                <a:effectLst/>
              </a:rPr>
              <a:t> </a:t>
            </a:r>
            <a:r>
              <a:rPr lang="pl-PL" b="0" i="0" u="none" strike="noStrike" dirty="0" err="1">
                <a:effectLst/>
              </a:rPr>
              <a:t>treatment</a:t>
            </a:r>
            <a:r>
              <a:rPr lang="pl-PL" b="0" i="0" u="none" strike="noStrike" dirty="0">
                <a:effectLst/>
              </a:rPr>
              <a:t> </a:t>
            </a:r>
            <a:r>
              <a:rPr lang="pl-PL" b="0" i="0" u="none" strike="noStrike" dirty="0" err="1">
                <a:effectLst/>
              </a:rPr>
              <a:t>phase</a:t>
            </a:r>
            <a:r>
              <a:rPr lang="pl-PL" b="0" i="0" u="none" strike="noStrike" dirty="0">
                <a:effectLst/>
              </a:rPr>
              <a:t> </a:t>
            </a:r>
            <a:r>
              <a:rPr lang="pl-PL" b="0" i="0" u="none" strike="noStrike" dirty="0" err="1">
                <a:effectLst/>
              </a:rPr>
              <a:t>include</a:t>
            </a:r>
            <a:r>
              <a:rPr lang="pl-PL" b="0" i="0" u="none" strike="noStrike" dirty="0">
                <a:effectLst/>
              </a:rPr>
              <a:t>:</a:t>
            </a:r>
          </a:p>
          <a:p>
            <a:pPr algn="l">
              <a:buFont typeface="Arial" panose="020B0604020202020204" pitchFamily="34" charset="0"/>
              <a:buChar char="•"/>
            </a:pPr>
            <a:r>
              <a:rPr lang="pl-PL" b="0" i="0" u="none" strike="noStrike" dirty="0" err="1">
                <a:effectLst/>
              </a:rPr>
              <a:t>Macrogols</a:t>
            </a:r>
            <a:endParaRPr lang="pl-PL" b="0" i="0" u="none" strike="noStrike" dirty="0">
              <a:effectLst/>
            </a:endParaRPr>
          </a:p>
          <a:p>
            <a:pPr algn="l">
              <a:buFont typeface="Arial" panose="020B0604020202020204" pitchFamily="34" charset="0"/>
              <a:buChar char="•"/>
            </a:pPr>
            <a:r>
              <a:rPr lang="pl-PL" b="0" i="0" u="none" strike="noStrike" dirty="0" err="1">
                <a:effectLst/>
              </a:rPr>
              <a:t>Lactulose</a:t>
            </a:r>
            <a:endParaRPr lang="pl-PL" b="0" i="0" u="none" strike="noStrike" dirty="0">
              <a:effectLst/>
            </a:endParaRPr>
          </a:p>
          <a:p>
            <a:pPr algn="l">
              <a:buFont typeface="Arial" panose="020B0604020202020204" pitchFamily="34" charset="0"/>
              <a:buChar char="•"/>
            </a:pPr>
            <a:r>
              <a:rPr lang="pl-PL" b="0" i="0" u="none" strike="noStrike" dirty="0">
                <a:effectLst/>
              </a:rPr>
              <a:t>Senna</a:t>
            </a:r>
          </a:p>
          <a:p>
            <a:pPr algn="l">
              <a:buFont typeface="Arial" panose="020B0604020202020204" pitchFamily="34" charset="0"/>
              <a:buChar char="•"/>
            </a:pPr>
            <a:r>
              <a:rPr lang="pl-PL" b="0" i="0" u="none" strike="noStrike" dirty="0" err="1">
                <a:effectLst/>
              </a:rPr>
              <a:t>Sodium</a:t>
            </a:r>
            <a:r>
              <a:rPr lang="pl-PL" b="0" i="0" u="none" strike="noStrike" dirty="0">
                <a:effectLst/>
              </a:rPr>
              <a:t> </a:t>
            </a:r>
            <a:r>
              <a:rPr lang="pl-PL" b="0" i="0" u="none" strike="noStrike" dirty="0" err="1">
                <a:effectLst/>
              </a:rPr>
              <a:t>docusate</a:t>
            </a:r>
            <a:endParaRPr lang="pl-PL" b="0" i="0" u="none" strike="noStrike" dirty="0">
              <a:effectLst/>
            </a:endParaRPr>
          </a:p>
          <a:p>
            <a:pPr algn="l">
              <a:buFont typeface="Arial" panose="020B0604020202020204" pitchFamily="34" charset="0"/>
              <a:buChar char="•"/>
            </a:pPr>
            <a:r>
              <a:rPr lang="pl-PL" b="0" i="0" u="none" strike="noStrike" dirty="0">
                <a:effectLst/>
              </a:rPr>
              <a:t>Liquid </a:t>
            </a:r>
            <a:r>
              <a:rPr lang="pl-PL" b="0" i="0" u="none" strike="noStrike" dirty="0" err="1">
                <a:effectLst/>
              </a:rPr>
              <a:t>paraffin</a:t>
            </a:r>
            <a:endParaRPr lang="pl-PL" b="0" i="0" u="none" strike="noStrike" dirty="0">
              <a:effectLst/>
            </a:endParaRPr>
          </a:p>
          <a:p>
            <a:pPr algn="l"/>
            <a:r>
              <a:rPr lang="pl-PL" b="0" i="0" u="none" strike="noStrike" dirty="0" err="1">
                <a:effectLst/>
              </a:rPr>
              <a:t>Occasionally</a:t>
            </a:r>
            <a:r>
              <a:rPr lang="pl-PL" b="0" i="0" u="none" strike="noStrike" dirty="0">
                <a:effectLst/>
              </a:rPr>
              <a:t>, </a:t>
            </a:r>
            <a:r>
              <a:rPr lang="pl-PL" b="0" i="0" u="none" strike="noStrike" dirty="0" err="1">
                <a:effectLst/>
              </a:rPr>
              <a:t>enemas</a:t>
            </a:r>
            <a:r>
              <a:rPr lang="pl-PL" b="0" i="0" u="none" strike="noStrike" dirty="0">
                <a:effectLst/>
              </a:rPr>
              <a:t> </a:t>
            </a:r>
            <a:r>
              <a:rPr lang="pl-PL" b="0" i="0" u="none" strike="noStrike" dirty="0" err="1">
                <a:effectLst/>
              </a:rPr>
              <a:t>or</a:t>
            </a:r>
            <a:r>
              <a:rPr lang="pl-PL" b="0" i="0" u="none" strike="noStrike" dirty="0">
                <a:effectLst/>
              </a:rPr>
              <a:t> </a:t>
            </a:r>
            <a:r>
              <a:rPr lang="pl-PL" b="0" i="0" u="none" strike="noStrike" dirty="0" err="1">
                <a:effectLst/>
              </a:rPr>
              <a:t>suppositories</a:t>
            </a:r>
            <a:r>
              <a:rPr lang="pl-PL" b="0" i="0" u="none" strike="noStrike" dirty="0">
                <a:effectLst/>
              </a:rPr>
              <a:t> </a:t>
            </a:r>
            <a:r>
              <a:rPr lang="pl-PL" b="0" i="0" u="none" strike="noStrike" dirty="0" err="1">
                <a:effectLst/>
              </a:rPr>
              <a:t>may</a:t>
            </a:r>
            <a:r>
              <a:rPr lang="pl-PL" b="0" i="0" u="none" strike="noStrike" dirty="0">
                <a:effectLst/>
              </a:rPr>
              <a:t> be </a:t>
            </a:r>
            <a:r>
              <a:rPr lang="pl-PL" b="0" i="0" u="none" strike="noStrike" dirty="0" err="1">
                <a:effectLst/>
              </a:rPr>
              <a:t>used</a:t>
            </a:r>
            <a:r>
              <a:rPr lang="pl-PL" b="0" i="0" u="none" strike="noStrike" dirty="0">
                <a:effectLst/>
              </a:rPr>
              <a:t> on </a:t>
            </a:r>
            <a:r>
              <a:rPr lang="pl-PL" b="0" i="0" u="none" strike="noStrike" dirty="0" err="1">
                <a:effectLst/>
              </a:rPr>
              <a:t>an</a:t>
            </a:r>
            <a:r>
              <a:rPr lang="pl-PL" b="0" i="0" u="none" strike="noStrike" dirty="0">
                <a:effectLst/>
              </a:rPr>
              <a:t> as-</a:t>
            </a:r>
            <a:r>
              <a:rPr lang="pl-PL" b="0" i="0" u="none" strike="noStrike" dirty="0" err="1">
                <a:effectLst/>
              </a:rPr>
              <a:t>needed</a:t>
            </a:r>
            <a:r>
              <a:rPr lang="pl-PL" b="0" i="0" u="none" strike="noStrike" dirty="0">
                <a:effectLst/>
              </a:rPr>
              <a:t> </a:t>
            </a:r>
            <a:r>
              <a:rPr lang="pl-PL" b="0" i="0" u="none" strike="noStrike" dirty="0" err="1">
                <a:effectLst/>
              </a:rPr>
              <a:t>basis</a:t>
            </a:r>
            <a:r>
              <a:rPr lang="pl-PL" b="0" i="0" u="none" strike="noStrike" dirty="0">
                <a:effectLst/>
              </a:rPr>
              <a:t> </a:t>
            </a:r>
            <a:r>
              <a:rPr lang="pl-PL" b="0" i="0" u="none" strike="noStrike" dirty="0" err="1">
                <a:effectLst/>
              </a:rPr>
              <a:t>during</a:t>
            </a:r>
            <a:r>
              <a:rPr lang="pl-PL" b="0" i="0" u="none" strike="noStrike" dirty="0">
                <a:effectLst/>
              </a:rPr>
              <a:t> </a:t>
            </a:r>
            <a:r>
              <a:rPr lang="pl-PL" b="0" i="0" u="none" strike="noStrike" dirty="0" err="1">
                <a:effectLst/>
              </a:rPr>
              <a:t>this</a:t>
            </a:r>
            <a:r>
              <a:rPr lang="pl-PL" b="0" i="0" u="none" strike="noStrike" dirty="0">
                <a:effectLst/>
              </a:rPr>
              <a:t> </a:t>
            </a:r>
            <a:r>
              <a:rPr lang="pl-PL" b="0" i="0" u="none" strike="noStrike" dirty="0" err="1">
                <a:effectLst/>
              </a:rPr>
              <a:t>phase</a:t>
            </a:r>
            <a:r>
              <a:rPr lang="pl-PL" b="0" i="0" u="none" strike="noStrike" dirty="0">
                <a:effectLst/>
              </a:rPr>
              <a:t>.</a:t>
            </a:r>
          </a:p>
          <a:p>
            <a:pPr marL="0" indent="0">
              <a:spcBef>
                <a:spcPts val="0"/>
              </a:spcBef>
              <a:spcAft>
                <a:spcPts val="0"/>
              </a:spcAft>
              <a:buNone/>
            </a:pPr>
            <a:endParaRPr lang="pl-PL" dirty="0"/>
          </a:p>
        </p:txBody>
      </p:sp>
    </p:spTree>
    <p:extLst>
      <p:ext uri="{BB962C8B-B14F-4D97-AF65-F5344CB8AC3E}">
        <p14:creationId xmlns:p14="http://schemas.microsoft.com/office/powerpoint/2010/main" val="178075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0F2E0DC7-E763-02F3-39AC-6FFA5B548625}"/>
              </a:ext>
            </a:extLst>
          </p:cNvPr>
          <p:cNvGraphicFramePr>
            <a:graphicFrameLocks noGrp="1"/>
          </p:cNvGraphicFramePr>
          <p:nvPr>
            <p:ph idx="1"/>
            <p:extLst>
              <p:ext uri="{D42A27DB-BD31-4B8C-83A1-F6EECF244321}">
                <p14:modId xmlns:p14="http://schemas.microsoft.com/office/powerpoint/2010/main" val="2651635905"/>
              </p:ext>
            </p:extLst>
          </p:nvPr>
        </p:nvGraphicFramePr>
        <p:xfrm>
          <a:off x="98854" y="197708"/>
          <a:ext cx="11837773" cy="6363730"/>
        </p:xfrm>
        <a:graphic>
          <a:graphicData uri="http://schemas.openxmlformats.org/drawingml/2006/table">
            <a:tbl>
              <a:tblPr firstRow="1" bandRow="1">
                <a:tableStyleId>{5C22544A-7EE6-4342-B048-85BDC9FD1C3A}</a:tableStyleId>
              </a:tblPr>
              <a:tblGrid>
                <a:gridCol w="4526972">
                  <a:extLst>
                    <a:ext uri="{9D8B030D-6E8A-4147-A177-3AD203B41FA5}">
                      <a16:colId xmlns:a16="http://schemas.microsoft.com/office/drawing/2014/main" val="1182385624"/>
                    </a:ext>
                  </a:extLst>
                </a:gridCol>
                <a:gridCol w="7310801">
                  <a:extLst>
                    <a:ext uri="{9D8B030D-6E8A-4147-A177-3AD203B41FA5}">
                      <a16:colId xmlns:a16="http://schemas.microsoft.com/office/drawing/2014/main" val="236228249"/>
                    </a:ext>
                  </a:extLst>
                </a:gridCol>
              </a:tblGrid>
              <a:tr h="6363730">
                <a:tc>
                  <a:txBody>
                    <a:bodyPr/>
                    <a:lstStyle/>
                    <a:p>
                      <a:r>
                        <a:rPr lang="pl-PL" sz="2000" b="1" i="0" u="none" strike="noStrike" kern="1200" dirty="0">
                          <a:solidFill>
                            <a:schemeClr val="lt1"/>
                          </a:solidFill>
                          <a:effectLst/>
                          <a:latin typeface="+mn-lt"/>
                          <a:ea typeface="+mn-ea"/>
                          <a:cs typeface="+mn-cs"/>
                        </a:rPr>
                        <a:t>G. </a:t>
                      </a:r>
                      <a:r>
                        <a:rPr lang="pl-PL" sz="2000" b="1" i="0" u="none" strike="noStrike" kern="1200" dirty="0" err="1">
                          <a:solidFill>
                            <a:schemeClr val="lt1"/>
                          </a:solidFill>
                          <a:effectLst/>
                          <a:latin typeface="+mn-lt"/>
                          <a:ea typeface="+mn-ea"/>
                          <a:cs typeface="+mn-cs"/>
                        </a:rPr>
                        <a:t>Functional</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disorders</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newborns</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infants</a:t>
                      </a:r>
                      <a:r>
                        <a:rPr lang="pl-PL" sz="2000" b="1" i="0" u="none" strike="noStrike" kern="1200" dirty="0">
                          <a:solidFill>
                            <a:schemeClr val="lt1"/>
                          </a:solidFill>
                          <a:effectLst/>
                          <a:latin typeface="+mn-lt"/>
                          <a:ea typeface="+mn-ea"/>
                          <a:cs typeface="+mn-cs"/>
                        </a:rPr>
                        <a:t>, and </a:t>
                      </a:r>
                      <a:r>
                        <a:rPr lang="pl-PL" sz="2000" b="1" i="0" u="none" strike="noStrike" kern="1200" dirty="0" err="1">
                          <a:solidFill>
                            <a:schemeClr val="lt1"/>
                          </a:solidFill>
                          <a:effectLst/>
                          <a:latin typeface="+mn-lt"/>
                          <a:ea typeface="+mn-ea"/>
                          <a:cs typeface="+mn-cs"/>
                        </a:rPr>
                        <a:t>children</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up</a:t>
                      </a:r>
                      <a:r>
                        <a:rPr lang="pl-PL" sz="2000" b="1" i="0" u="none" strike="noStrike" kern="1200" dirty="0">
                          <a:solidFill>
                            <a:schemeClr val="lt1"/>
                          </a:solidFill>
                          <a:effectLst/>
                          <a:latin typeface="+mn-lt"/>
                          <a:ea typeface="+mn-ea"/>
                          <a:cs typeface="+mn-cs"/>
                        </a:rPr>
                        <a:t> to the end of 3 </a:t>
                      </a:r>
                      <a:r>
                        <a:rPr lang="pl-PL" sz="2000" b="1" i="0" u="none" strike="noStrike" kern="1200" dirty="0" err="1">
                          <a:solidFill>
                            <a:schemeClr val="lt1"/>
                          </a:solidFill>
                          <a:effectLst/>
                          <a:latin typeface="+mn-lt"/>
                          <a:ea typeface="+mn-ea"/>
                          <a:cs typeface="+mn-cs"/>
                        </a:rPr>
                        <a:t>years</a:t>
                      </a:r>
                      <a:r>
                        <a:rPr lang="pl-PL" sz="2000" b="1" i="0" u="none" strike="noStrike" kern="1200" dirty="0">
                          <a:solidFill>
                            <a:schemeClr val="lt1"/>
                          </a:solidFill>
                          <a:effectLst/>
                          <a:latin typeface="+mn-lt"/>
                          <a:ea typeface="+mn-ea"/>
                          <a:cs typeface="+mn-cs"/>
                        </a:rPr>
                        <a:t> of </a:t>
                      </a:r>
                      <a:r>
                        <a:rPr lang="pl-PL" sz="2000" b="1" i="0" u="none" strike="noStrike" kern="1200" dirty="0" err="1">
                          <a:solidFill>
                            <a:schemeClr val="lt1"/>
                          </a:solidFill>
                          <a:effectLst/>
                          <a:latin typeface="+mn-lt"/>
                          <a:ea typeface="+mn-ea"/>
                          <a:cs typeface="+mn-cs"/>
                        </a:rPr>
                        <a:t>age</a:t>
                      </a:r>
                      <a:r>
                        <a:rPr lang="pl-PL" sz="2000" b="1" i="0" u="none" strike="noStrike" kern="1200" dirty="0">
                          <a:solidFill>
                            <a:schemeClr val="lt1"/>
                          </a:solidFill>
                          <a:effectLst/>
                          <a:latin typeface="+mn-lt"/>
                          <a:ea typeface="+mn-ea"/>
                          <a:cs typeface="+mn-cs"/>
                        </a:rPr>
                        <a:t>.</a:t>
                      </a:r>
                    </a:p>
                    <a:p>
                      <a:endParaRPr lang="pl-PL" sz="2000" b="1" i="0" u="none" strike="noStrike" kern="1200" dirty="0">
                        <a:solidFill>
                          <a:schemeClr val="lt1"/>
                        </a:solidFill>
                        <a:effectLst/>
                        <a:latin typeface="+mn-lt"/>
                        <a:ea typeface="+mn-ea"/>
                        <a:cs typeface="+mn-cs"/>
                      </a:endParaRPr>
                    </a:p>
                    <a:p>
                      <a:r>
                        <a:rPr lang="pl-PL" sz="2000" b="0" i="0" u="none" strike="noStrike" kern="1200" dirty="0">
                          <a:solidFill>
                            <a:schemeClr val="lt1"/>
                          </a:solidFill>
                          <a:effectLst/>
                          <a:latin typeface="+mn-lt"/>
                          <a:ea typeface="+mn-ea"/>
                          <a:cs typeface="+mn-cs"/>
                        </a:rPr>
                        <a:t>G1. Infant </a:t>
                      </a:r>
                      <a:r>
                        <a:rPr lang="pl-PL" sz="2000" b="0" i="0" u="none" strike="noStrike" kern="1200" dirty="0" err="1">
                          <a:solidFill>
                            <a:schemeClr val="lt1"/>
                          </a:solidFill>
                          <a:effectLst/>
                          <a:latin typeface="+mn-lt"/>
                          <a:ea typeface="+mn-ea"/>
                          <a:cs typeface="+mn-cs"/>
                        </a:rPr>
                        <a:t>regurgitation</a:t>
                      </a:r>
                      <a:r>
                        <a:rPr lang="pl-PL" sz="2000" b="0" i="0" u="none" strike="noStrike" kern="1200" dirty="0">
                          <a:solidFill>
                            <a:schemeClr val="lt1"/>
                          </a:solidFill>
                          <a:effectLst/>
                          <a:latin typeface="+mn-lt"/>
                          <a:ea typeface="+mn-ea"/>
                          <a:cs typeface="+mn-cs"/>
                        </a:rPr>
                        <a:t> </a:t>
                      </a:r>
                    </a:p>
                    <a:p>
                      <a:r>
                        <a:rPr lang="pl-PL" sz="2000" b="0" i="0" u="none" strike="noStrike" kern="1200" dirty="0">
                          <a:solidFill>
                            <a:schemeClr val="lt1"/>
                          </a:solidFill>
                          <a:effectLst/>
                          <a:latin typeface="+mn-lt"/>
                          <a:ea typeface="+mn-ea"/>
                          <a:cs typeface="+mn-cs"/>
                        </a:rPr>
                        <a:t>G2. </a:t>
                      </a:r>
                      <a:r>
                        <a:rPr lang="pl-PL" sz="2000" b="0" i="0" u="none" strike="noStrike" kern="1200" dirty="0" err="1">
                          <a:solidFill>
                            <a:schemeClr val="lt1"/>
                          </a:solidFill>
                          <a:effectLst/>
                          <a:latin typeface="+mn-lt"/>
                          <a:ea typeface="+mn-ea"/>
                          <a:cs typeface="+mn-cs"/>
                        </a:rPr>
                        <a:t>Rumination</a:t>
                      </a:r>
                      <a:r>
                        <a:rPr lang="pl-PL" sz="2000" b="0" i="0" u="none" strike="noStrike" kern="1200" dirty="0">
                          <a:solidFill>
                            <a:schemeClr val="lt1"/>
                          </a:solidFill>
                          <a:effectLst/>
                          <a:latin typeface="+mn-lt"/>
                          <a:ea typeface="+mn-ea"/>
                          <a:cs typeface="+mn-cs"/>
                        </a:rPr>
                        <a:t> </a:t>
                      </a:r>
                      <a:r>
                        <a:rPr lang="pl-PL" sz="2000" b="0" i="0" u="none" strike="noStrike" kern="1200" dirty="0" err="1">
                          <a:solidFill>
                            <a:schemeClr val="lt1"/>
                          </a:solidFill>
                          <a:effectLst/>
                          <a:latin typeface="+mn-lt"/>
                          <a:ea typeface="+mn-ea"/>
                          <a:cs typeface="+mn-cs"/>
                        </a:rPr>
                        <a:t>syndrome</a:t>
                      </a:r>
                      <a:r>
                        <a:rPr lang="pl-PL" sz="2000" b="0" i="0" u="none" strike="noStrike" kern="1200" dirty="0">
                          <a:solidFill>
                            <a:schemeClr val="lt1"/>
                          </a:solidFill>
                          <a:effectLst/>
                          <a:latin typeface="+mn-lt"/>
                          <a:ea typeface="+mn-ea"/>
                          <a:cs typeface="+mn-cs"/>
                        </a:rPr>
                        <a:t> </a:t>
                      </a:r>
                    </a:p>
                    <a:p>
                      <a:r>
                        <a:rPr lang="pl-PL" sz="2000" b="0" i="0" u="none" strike="noStrike" kern="1200" dirty="0">
                          <a:solidFill>
                            <a:schemeClr val="lt1"/>
                          </a:solidFill>
                          <a:effectLst/>
                          <a:latin typeface="+mn-lt"/>
                          <a:ea typeface="+mn-ea"/>
                          <a:cs typeface="+mn-cs"/>
                        </a:rPr>
                        <a:t>G3. </a:t>
                      </a:r>
                      <a:r>
                        <a:rPr lang="pl-PL" sz="2000" b="0" i="0" u="none" strike="noStrike" kern="1200" dirty="0" err="1">
                          <a:solidFill>
                            <a:schemeClr val="lt1"/>
                          </a:solidFill>
                          <a:effectLst/>
                          <a:latin typeface="+mn-lt"/>
                          <a:ea typeface="+mn-ea"/>
                          <a:cs typeface="+mn-cs"/>
                        </a:rPr>
                        <a:t>Cyclic</a:t>
                      </a:r>
                      <a:r>
                        <a:rPr lang="pl-PL" sz="2000" b="0" i="0" u="none" strike="noStrike" kern="1200" dirty="0">
                          <a:solidFill>
                            <a:schemeClr val="lt1"/>
                          </a:solidFill>
                          <a:effectLst/>
                          <a:latin typeface="+mn-lt"/>
                          <a:ea typeface="+mn-ea"/>
                          <a:cs typeface="+mn-cs"/>
                        </a:rPr>
                        <a:t> </a:t>
                      </a:r>
                      <a:r>
                        <a:rPr lang="pl-PL" sz="2000" b="0" i="0" u="none" strike="noStrike" kern="1200" dirty="0" err="1">
                          <a:solidFill>
                            <a:schemeClr val="lt1"/>
                          </a:solidFill>
                          <a:effectLst/>
                          <a:latin typeface="+mn-lt"/>
                          <a:ea typeface="+mn-ea"/>
                          <a:cs typeface="+mn-cs"/>
                        </a:rPr>
                        <a:t>vomiting</a:t>
                      </a:r>
                      <a:r>
                        <a:rPr lang="pl-PL" sz="2000" b="0" i="0" u="none" strike="noStrike" kern="1200" dirty="0">
                          <a:solidFill>
                            <a:schemeClr val="lt1"/>
                          </a:solidFill>
                          <a:effectLst/>
                          <a:latin typeface="+mn-lt"/>
                          <a:ea typeface="+mn-ea"/>
                          <a:cs typeface="+mn-cs"/>
                        </a:rPr>
                        <a:t> </a:t>
                      </a:r>
                      <a:r>
                        <a:rPr lang="pl-PL" sz="2000" b="0" i="0" u="none" strike="noStrike" kern="1200" dirty="0" err="1">
                          <a:solidFill>
                            <a:schemeClr val="lt1"/>
                          </a:solidFill>
                          <a:effectLst/>
                          <a:latin typeface="+mn-lt"/>
                          <a:ea typeface="+mn-ea"/>
                          <a:cs typeface="+mn-cs"/>
                        </a:rPr>
                        <a:t>syndrome</a:t>
                      </a:r>
                      <a:r>
                        <a:rPr lang="pl-PL" sz="2000" b="0" i="0" u="none" strike="noStrike" kern="1200" dirty="0">
                          <a:solidFill>
                            <a:schemeClr val="lt1"/>
                          </a:solidFill>
                          <a:effectLst/>
                          <a:latin typeface="+mn-lt"/>
                          <a:ea typeface="+mn-ea"/>
                          <a:cs typeface="+mn-cs"/>
                        </a:rPr>
                        <a:t> </a:t>
                      </a:r>
                    </a:p>
                    <a:p>
                      <a:r>
                        <a:rPr lang="pl-PL" sz="2000" b="0" i="0" u="none" strike="noStrike" kern="1200" dirty="0">
                          <a:solidFill>
                            <a:schemeClr val="lt1"/>
                          </a:solidFill>
                          <a:effectLst/>
                          <a:latin typeface="+mn-lt"/>
                          <a:ea typeface="+mn-ea"/>
                          <a:cs typeface="+mn-cs"/>
                        </a:rPr>
                        <a:t>G4. Infant </a:t>
                      </a:r>
                      <a:r>
                        <a:rPr lang="pl-PL" sz="2000" b="0" i="0" u="none" strike="noStrike" kern="1200" dirty="0" err="1">
                          <a:solidFill>
                            <a:schemeClr val="lt1"/>
                          </a:solidFill>
                          <a:effectLst/>
                          <a:latin typeface="+mn-lt"/>
                          <a:ea typeface="+mn-ea"/>
                          <a:cs typeface="+mn-cs"/>
                        </a:rPr>
                        <a:t>colic</a:t>
                      </a:r>
                      <a:r>
                        <a:rPr lang="pl-PL" sz="2000" b="0" i="0" u="none" strike="noStrike" kern="1200" dirty="0">
                          <a:solidFill>
                            <a:schemeClr val="lt1"/>
                          </a:solidFill>
                          <a:effectLst/>
                          <a:latin typeface="+mn-lt"/>
                          <a:ea typeface="+mn-ea"/>
                          <a:cs typeface="+mn-cs"/>
                        </a:rPr>
                        <a:t> </a:t>
                      </a:r>
                    </a:p>
                    <a:p>
                      <a:r>
                        <a:rPr lang="pl-PL" sz="2000" b="0" i="0" u="none" strike="noStrike" kern="1200" dirty="0">
                          <a:solidFill>
                            <a:schemeClr val="lt1"/>
                          </a:solidFill>
                          <a:effectLst/>
                          <a:latin typeface="+mn-lt"/>
                          <a:ea typeface="+mn-ea"/>
                          <a:cs typeface="+mn-cs"/>
                        </a:rPr>
                        <a:t>G5. </a:t>
                      </a:r>
                      <a:r>
                        <a:rPr lang="pl-PL" sz="2000" b="0" i="0" u="none" strike="noStrike" kern="1200" dirty="0" err="1">
                          <a:solidFill>
                            <a:schemeClr val="lt1"/>
                          </a:solidFill>
                          <a:effectLst/>
                          <a:latin typeface="+mn-lt"/>
                          <a:ea typeface="+mn-ea"/>
                          <a:cs typeface="+mn-cs"/>
                        </a:rPr>
                        <a:t>Functional</a:t>
                      </a:r>
                      <a:r>
                        <a:rPr lang="pl-PL" sz="2000" b="0" i="0" u="none" strike="noStrike" kern="1200" dirty="0">
                          <a:solidFill>
                            <a:schemeClr val="lt1"/>
                          </a:solidFill>
                          <a:effectLst/>
                          <a:latin typeface="+mn-lt"/>
                          <a:ea typeface="+mn-ea"/>
                          <a:cs typeface="+mn-cs"/>
                        </a:rPr>
                        <a:t> </a:t>
                      </a:r>
                      <a:r>
                        <a:rPr lang="pl-PL" sz="2000" b="0" i="0" u="none" strike="noStrike" kern="1200" dirty="0" err="1">
                          <a:solidFill>
                            <a:schemeClr val="lt1"/>
                          </a:solidFill>
                          <a:effectLst/>
                          <a:latin typeface="+mn-lt"/>
                          <a:ea typeface="+mn-ea"/>
                          <a:cs typeface="+mn-cs"/>
                        </a:rPr>
                        <a:t>diarrhea</a:t>
                      </a:r>
                      <a:r>
                        <a:rPr lang="pl-PL" sz="2000" b="0" i="0" u="none" strike="noStrike" kern="1200" dirty="0">
                          <a:solidFill>
                            <a:schemeClr val="lt1"/>
                          </a:solidFill>
                          <a:effectLst/>
                          <a:latin typeface="+mn-lt"/>
                          <a:ea typeface="+mn-ea"/>
                          <a:cs typeface="+mn-cs"/>
                        </a:rPr>
                        <a:t> </a:t>
                      </a:r>
                    </a:p>
                    <a:p>
                      <a:r>
                        <a:rPr lang="pl-PL" sz="2000" b="0" i="0" u="none" strike="noStrike" kern="1200" dirty="0">
                          <a:solidFill>
                            <a:schemeClr val="lt1"/>
                          </a:solidFill>
                          <a:effectLst/>
                          <a:latin typeface="+mn-lt"/>
                          <a:ea typeface="+mn-ea"/>
                          <a:cs typeface="+mn-cs"/>
                        </a:rPr>
                        <a:t>G6. Infant </a:t>
                      </a:r>
                      <a:r>
                        <a:rPr lang="pl-PL" sz="2000" b="0" i="0" u="none" strike="noStrike" kern="1200" dirty="0" err="1">
                          <a:solidFill>
                            <a:schemeClr val="lt1"/>
                          </a:solidFill>
                          <a:effectLst/>
                          <a:latin typeface="+mn-lt"/>
                          <a:ea typeface="+mn-ea"/>
                          <a:cs typeface="+mn-cs"/>
                        </a:rPr>
                        <a:t>dyschezia</a:t>
                      </a:r>
                      <a:r>
                        <a:rPr lang="pl-PL" sz="2000" b="0" i="0" u="none" strike="noStrike" kern="1200" dirty="0">
                          <a:solidFill>
                            <a:schemeClr val="lt1"/>
                          </a:solidFill>
                          <a:effectLst/>
                          <a:latin typeface="+mn-lt"/>
                          <a:ea typeface="+mn-ea"/>
                          <a:cs typeface="+mn-cs"/>
                        </a:rPr>
                        <a:t> </a:t>
                      </a:r>
                    </a:p>
                    <a:p>
                      <a:r>
                        <a:rPr lang="pl-PL" sz="2000" b="0" i="0" u="none" strike="noStrike" kern="1200" dirty="0">
                          <a:solidFill>
                            <a:schemeClr val="lt1"/>
                          </a:solidFill>
                          <a:effectLst/>
                          <a:latin typeface="+mn-lt"/>
                          <a:ea typeface="+mn-ea"/>
                          <a:cs typeface="+mn-cs"/>
                        </a:rPr>
                        <a:t>G7. </a:t>
                      </a:r>
                      <a:r>
                        <a:rPr lang="pl-PL" sz="2000" b="0" i="0" u="none" strike="noStrike" kern="1200" dirty="0" err="1">
                          <a:solidFill>
                            <a:schemeClr val="lt1"/>
                          </a:solidFill>
                          <a:effectLst/>
                          <a:latin typeface="+mn-lt"/>
                          <a:ea typeface="+mn-ea"/>
                          <a:cs typeface="+mn-cs"/>
                        </a:rPr>
                        <a:t>Functional</a:t>
                      </a:r>
                      <a:r>
                        <a:rPr lang="pl-PL" sz="2000" b="0" i="0" u="none" strike="noStrike" kern="1200" dirty="0">
                          <a:solidFill>
                            <a:schemeClr val="lt1"/>
                          </a:solidFill>
                          <a:effectLst/>
                          <a:latin typeface="+mn-lt"/>
                          <a:ea typeface="+mn-ea"/>
                          <a:cs typeface="+mn-cs"/>
                        </a:rPr>
                        <a:t> </a:t>
                      </a:r>
                      <a:r>
                        <a:rPr lang="pl-PL" sz="2000" b="0" i="0" u="none" strike="noStrike" kern="1200" dirty="0" err="1">
                          <a:solidFill>
                            <a:schemeClr val="lt1"/>
                          </a:solidFill>
                          <a:effectLst/>
                          <a:latin typeface="+mn-lt"/>
                          <a:ea typeface="+mn-ea"/>
                          <a:cs typeface="+mn-cs"/>
                        </a:rPr>
                        <a:t>constipation</a:t>
                      </a:r>
                      <a:endParaRPr lang="pl-PL" sz="2000" b="0" i="0" u="none" strike="noStrike" kern="1200" dirty="0">
                        <a:solidFill>
                          <a:schemeClr val="lt1"/>
                        </a:solidFill>
                        <a:effectLst/>
                        <a:latin typeface="+mn-lt"/>
                        <a:ea typeface="+mn-ea"/>
                        <a:cs typeface="+mn-cs"/>
                      </a:endParaRPr>
                    </a:p>
                    <a:p>
                      <a:pPr algn="ctr"/>
                      <a:br>
                        <a:rPr lang="pl-PL" sz="1600" b="1" kern="1200" dirty="0">
                          <a:solidFill>
                            <a:schemeClr val="bg1"/>
                          </a:solidFill>
                          <a:effectLst/>
                          <a:latin typeface="+mn-lt"/>
                          <a:ea typeface="+mn-ea"/>
                          <a:cs typeface="+mn-cs"/>
                        </a:rPr>
                      </a:br>
                      <a:endParaRPr lang="pl-PL" sz="1600" dirty="0">
                        <a:solidFill>
                          <a:schemeClr val="bg1"/>
                        </a:solidFill>
                        <a:latin typeface="+mn-lt"/>
                      </a:endParaRPr>
                    </a:p>
                    <a:p>
                      <a:endParaRPr lang="pl-PL" sz="1600" dirty="0">
                        <a:solidFill>
                          <a:schemeClr val="bg1"/>
                        </a:solidFill>
                        <a:latin typeface="+mn-lt"/>
                      </a:endParaRPr>
                    </a:p>
                  </a:txBody>
                  <a:tcPr/>
                </a:tc>
                <a:tc>
                  <a:txBody>
                    <a:bodyPr/>
                    <a:lstStyle/>
                    <a:p>
                      <a:r>
                        <a:rPr lang="pl-PL" sz="2000" b="1" i="0" u="none" strike="noStrike" kern="1200" dirty="0">
                          <a:solidFill>
                            <a:schemeClr val="lt1"/>
                          </a:solidFill>
                          <a:effectLst/>
                          <a:latin typeface="+mn-lt"/>
                          <a:ea typeface="+mn-ea"/>
                          <a:cs typeface="+mn-cs"/>
                        </a:rPr>
                        <a:t>H. </a:t>
                      </a:r>
                      <a:r>
                        <a:rPr lang="pl-PL" sz="2000" b="1" i="0" u="none" strike="noStrike" kern="1200" dirty="0" err="1">
                          <a:solidFill>
                            <a:schemeClr val="lt1"/>
                          </a:solidFill>
                          <a:effectLst/>
                          <a:latin typeface="+mn-lt"/>
                          <a:ea typeface="+mn-ea"/>
                          <a:cs typeface="+mn-cs"/>
                        </a:rPr>
                        <a:t>Functional</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disorders</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children</a:t>
                      </a:r>
                      <a:r>
                        <a:rPr lang="pl-PL" sz="2000" b="1" i="0" u="none" strike="noStrike" kern="1200" dirty="0">
                          <a:solidFill>
                            <a:schemeClr val="lt1"/>
                          </a:solidFill>
                          <a:effectLst/>
                          <a:latin typeface="+mn-lt"/>
                          <a:ea typeface="+mn-ea"/>
                          <a:cs typeface="+mn-cs"/>
                        </a:rPr>
                        <a:t> and </a:t>
                      </a:r>
                      <a:r>
                        <a:rPr lang="pl-PL" sz="2000" b="1" i="0" u="none" strike="noStrike" kern="1200" dirty="0" err="1">
                          <a:solidFill>
                            <a:schemeClr val="lt1"/>
                          </a:solidFill>
                          <a:effectLst/>
                          <a:latin typeface="+mn-lt"/>
                          <a:ea typeface="+mn-ea"/>
                          <a:cs typeface="+mn-cs"/>
                        </a:rPr>
                        <a:t>adolescents</a:t>
                      </a:r>
                      <a:r>
                        <a:rPr lang="pl-PL" sz="2000" b="1" i="0" u="none" strike="noStrike" kern="1200" dirty="0">
                          <a:solidFill>
                            <a:schemeClr val="lt1"/>
                          </a:solidFill>
                          <a:effectLst/>
                          <a:latin typeface="+mn-lt"/>
                          <a:ea typeface="+mn-ea"/>
                          <a:cs typeface="+mn-cs"/>
                        </a:rPr>
                        <a:t> (4-18 </a:t>
                      </a:r>
                      <a:r>
                        <a:rPr lang="pl-PL" sz="2000" b="1" i="0" u="none" strike="noStrike" kern="1200" dirty="0" err="1">
                          <a:solidFill>
                            <a:schemeClr val="lt1"/>
                          </a:solidFill>
                          <a:effectLst/>
                          <a:latin typeface="+mn-lt"/>
                          <a:ea typeface="+mn-ea"/>
                          <a:cs typeface="+mn-cs"/>
                        </a:rPr>
                        <a:t>years</a:t>
                      </a:r>
                      <a:r>
                        <a:rPr lang="pl-PL" sz="2000" b="1" i="0" u="none" strike="noStrike" kern="1200" dirty="0">
                          <a:solidFill>
                            <a:schemeClr val="lt1"/>
                          </a:solidFill>
                          <a:effectLst/>
                          <a:latin typeface="+mn-lt"/>
                          <a:ea typeface="+mn-ea"/>
                          <a:cs typeface="+mn-cs"/>
                        </a:rPr>
                        <a:t> </a:t>
                      </a:r>
                      <a:r>
                        <a:rPr lang="pl-PL" sz="2000" b="1" i="0" u="none" strike="noStrike" kern="1200" dirty="0" err="1">
                          <a:solidFill>
                            <a:schemeClr val="lt1"/>
                          </a:solidFill>
                          <a:effectLst/>
                          <a:latin typeface="+mn-lt"/>
                          <a:ea typeface="+mn-ea"/>
                          <a:cs typeface="+mn-cs"/>
                        </a:rPr>
                        <a:t>old</a:t>
                      </a:r>
                      <a:r>
                        <a:rPr lang="pl-PL" sz="2000" b="1" i="0" u="none" strike="noStrike" kern="1200" dirty="0">
                          <a:solidFill>
                            <a:schemeClr val="lt1"/>
                          </a:solidFill>
                          <a:effectLst/>
                          <a:latin typeface="+mn-lt"/>
                          <a:ea typeface="+mn-ea"/>
                          <a:cs typeface="+mn-cs"/>
                        </a:rPr>
                        <a:t>).</a:t>
                      </a:r>
                    </a:p>
                    <a:p>
                      <a:endParaRPr lang="pl-PL" sz="2000" b="1" i="0" u="none" strike="noStrike" kern="1200" dirty="0">
                        <a:solidFill>
                          <a:schemeClr val="lt1"/>
                        </a:solidFill>
                        <a:effectLst/>
                        <a:latin typeface="+mn-lt"/>
                        <a:ea typeface="+mn-ea"/>
                        <a:cs typeface="+mn-cs"/>
                      </a:endParaRPr>
                    </a:p>
                    <a:p>
                      <a:r>
                        <a:rPr lang="pl-PL" sz="1800" b="0" i="0" u="none" strike="noStrike" kern="1200" dirty="0">
                          <a:solidFill>
                            <a:schemeClr val="lt1"/>
                          </a:solidFill>
                          <a:effectLst/>
                          <a:latin typeface="+mn-lt"/>
                          <a:ea typeface="+mn-ea"/>
                          <a:cs typeface="+mn-cs"/>
                        </a:rPr>
                        <a:t>H1.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disorders</a:t>
                      </a:r>
                      <a:r>
                        <a:rPr lang="pl-PL" sz="1800" b="0" i="0" u="none" strike="noStrike" kern="1200" dirty="0">
                          <a:solidFill>
                            <a:schemeClr val="lt1"/>
                          </a:solidFill>
                          <a:effectLst/>
                          <a:latin typeface="+mn-lt"/>
                          <a:ea typeface="+mn-ea"/>
                          <a:cs typeface="+mn-cs"/>
                        </a:rPr>
                        <a:t> with </a:t>
                      </a:r>
                      <a:r>
                        <a:rPr lang="pl-PL" sz="1800" b="0" i="0" u="none" strike="noStrike" kern="1200" dirty="0" err="1">
                          <a:solidFill>
                            <a:schemeClr val="lt1"/>
                          </a:solidFill>
                          <a:effectLst/>
                          <a:latin typeface="+mn-lt"/>
                          <a:ea typeface="+mn-ea"/>
                          <a:cs typeface="+mn-cs"/>
                        </a:rPr>
                        <a:t>nausea</a:t>
                      </a:r>
                      <a:r>
                        <a:rPr lang="pl-PL" sz="1800" b="0" i="0" u="none" strike="noStrike" kern="1200" dirty="0">
                          <a:solidFill>
                            <a:schemeClr val="lt1"/>
                          </a:solidFill>
                          <a:effectLst/>
                          <a:latin typeface="+mn-lt"/>
                          <a:ea typeface="+mn-ea"/>
                          <a:cs typeface="+mn-cs"/>
                        </a:rPr>
                        <a:t> and </a:t>
                      </a:r>
                      <a:r>
                        <a:rPr lang="pl-PL" sz="1800" b="0" i="0" u="none" strike="noStrike" kern="1200" dirty="0" err="1">
                          <a:solidFill>
                            <a:schemeClr val="lt1"/>
                          </a:solidFill>
                          <a:effectLst/>
                          <a:latin typeface="+mn-lt"/>
                          <a:ea typeface="+mn-ea"/>
                          <a:cs typeface="+mn-cs"/>
                        </a:rPr>
                        <a:t>vomiting</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H1a. </a:t>
                      </a:r>
                      <a:r>
                        <a:rPr lang="pl-PL" sz="1800" b="0" i="0" u="none" strike="noStrike" kern="1200" dirty="0" err="1">
                          <a:solidFill>
                            <a:schemeClr val="lt1"/>
                          </a:solidFill>
                          <a:effectLst/>
                          <a:latin typeface="+mn-lt"/>
                          <a:ea typeface="+mn-ea"/>
                          <a:cs typeface="+mn-cs"/>
                        </a:rPr>
                        <a:t>Cyclic</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vomiting</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syndrome</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H1b.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nausea</a:t>
                      </a:r>
                      <a:r>
                        <a:rPr lang="pl-PL" sz="1800" b="0" i="0" u="none" strike="noStrike" kern="1200" dirty="0">
                          <a:solidFill>
                            <a:schemeClr val="lt1"/>
                          </a:solidFill>
                          <a:effectLst/>
                          <a:latin typeface="+mn-lt"/>
                          <a:ea typeface="+mn-ea"/>
                          <a:cs typeface="+mn-cs"/>
                        </a:rPr>
                        <a:t> and </a:t>
                      </a:r>
                      <a:r>
                        <a:rPr lang="pl-PL" sz="1800" b="0" i="0" u="none" strike="noStrike" kern="1200" dirty="0" err="1">
                          <a:solidFill>
                            <a:schemeClr val="lt1"/>
                          </a:solidFill>
                          <a:effectLst/>
                          <a:latin typeface="+mn-lt"/>
                          <a:ea typeface="+mn-ea"/>
                          <a:cs typeface="+mn-cs"/>
                        </a:rPr>
                        <a:t>vomiting</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H1b1.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nausea</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H1b2.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vomiting</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H1c. </a:t>
                      </a:r>
                      <a:r>
                        <a:rPr lang="pl-PL" sz="1800" b="0" i="0" u="none" strike="noStrike" kern="1200" dirty="0" err="1">
                          <a:solidFill>
                            <a:schemeClr val="lt1"/>
                          </a:solidFill>
                          <a:effectLst/>
                          <a:latin typeface="+mn-lt"/>
                          <a:ea typeface="+mn-ea"/>
                          <a:cs typeface="+mn-cs"/>
                        </a:rPr>
                        <a:t>Rumination</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syndrome</a:t>
                      </a:r>
                      <a:r>
                        <a:rPr lang="pl-PL" sz="1800" b="0" i="0" u="none" strike="noStrike" kern="1200" dirty="0">
                          <a:solidFill>
                            <a:schemeClr val="lt1"/>
                          </a:solidFill>
                          <a:effectLst/>
                          <a:latin typeface="+mn-lt"/>
                          <a:ea typeface="+mn-ea"/>
                          <a:cs typeface="+mn-cs"/>
                        </a:rPr>
                        <a:t>. H1d. </a:t>
                      </a:r>
                      <a:r>
                        <a:rPr lang="pl-PL" sz="1800" b="0" i="0" u="none" strike="noStrike" kern="1200" dirty="0" err="1">
                          <a:solidFill>
                            <a:schemeClr val="lt1"/>
                          </a:solidFill>
                          <a:effectLst/>
                          <a:latin typeface="+mn-lt"/>
                          <a:ea typeface="+mn-ea"/>
                          <a:cs typeface="+mn-cs"/>
                        </a:rPr>
                        <a:t>Aerophagia</a:t>
                      </a:r>
                      <a:r>
                        <a:rPr lang="pl-PL" sz="1800" b="0" i="0" u="none" strike="noStrike" kern="1200" dirty="0">
                          <a:solidFill>
                            <a:schemeClr val="lt1"/>
                          </a:solidFill>
                          <a:effectLst/>
                          <a:latin typeface="+mn-lt"/>
                          <a:ea typeface="+mn-ea"/>
                          <a:cs typeface="+mn-cs"/>
                        </a:rPr>
                        <a:t>.</a:t>
                      </a:r>
                    </a:p>
                    <a:p>
                      <a:r>
                        <a:rPr lang="pl-PL" sz="1800" b="0" i="0" u="none" strike="noStrike" kern="1200" dirty="0">
                          <a:solidFill>
                            <a:schemeClr val="lt1"/>
                          </a:solidFill>
                          <a:effectLst/>
                          <a:latin typeface="+mn-lt"/>
                          <a:ea typeface="+mn-ea"/>
                          <a:cs typeface="+mn-cs"/>
                        </a:rPr>
                        <a:t>H2.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disorders</a:t>
                      </a:r>
                      <a:r>
                        <a:rPr lang="pl-PL" sz="1800" b="0" i="0" u="none" strike="noStrike" kern="1200" dirty="0">
                          <a:solidFill>
                            <a:schemeClr val="lt1"/>
                          </a:solidFill>
                          <a:effectLst/>
                          <a:latin typeface="+mn-lt"/>
                          <a:ea typeface="+mn-ea"/>
                          <a:cs typeface="+mn-cs"/>
                        </a:rPr>
                        <a:t> with </a:t>
                      </a:r>
                      <a:r>
                        <a:rPr lang="pl-PL" sz="1800" b="0" i="0" u="none" strike="noStrike" kern="1200" dirty="0" err="1">
                          <a:solidFill>
                            <a:schemeClr val="lt1"/>
                          </a:solidFill>
                          <a:effectLst/>
                          <a:latin typeface="+mn-lt"/>
                          <a:ea typeface="+mn-ea"/>
                          <a:cs typeface="+mn-cs"/>
                        </a:rPr>
                        <a:t>abdominal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pain</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H2a.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dyspepsia</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H2a1. </a:t>
                      </a:r>
                      <a:r>
                        <a:rPr lang="pl-PL" sz="1800" b="0" i="0" u="none" strike="noStrike" kern="1200" dirty="0" err="1">
                          <a:solidFill>
                            <a:schemeClr val="lt1"/>
                          </a:solidFill>
                          <a:effectLst/>
                          <a:latin typeface="+mn-lt"/>
                          <a:ea typeface="+mn-ea"/>
                          <a:cs typeface="+mn-cs"/>
                        </a:rPr>
                        <a:t>Postprandial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distress</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syndrome</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H2a2. </a:t>
                      </a:r>
                      <a:r>
                        <a:rPr lang="pl-PL" sz="1800" b="0" i="0" u="none" strike="noStrike" kern="1200" dirty="0" err="1">
                          <a:solidFill>
                            <a:schemeClr val="lt1"/>
                          </a:solidFill>
                          <a:effectLst/>
                          <a:latin typeface="+mn-lt"/>
                          <a:ea typeface="+mn-ea"/>
                          <a:cs typeface="+mn-cs"/>
                        </a:rPr>
                        <a:t>Epigastric</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pain</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syndrome</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H2b. </a:t>
                      </a:r>
                      <a:r>
                        <a:rPr lang="pl-PL" sz="1800" b="0" i="0" u="none" strike="noStrike" kern="1200" dirty="0" err="1">
                          <a:solidFill>
                            <a:schemeClr val="lt1"/>
                          </a:solidFill>
                          <a:effectLst/>
                          <a:latin typeface="+mn-lt"/>
                          <a:ea typeface="+mn-ea"/>
                          <a:cs typeface="+mn-cs"/>
                        </a:rPr>
                        <a:t>Irritable</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bowel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syndrome</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H2c. </a:t>
                      </a:r>
                      <a:r>
                        <a:rPr lang="pl-PL" sz="1800" b="0" i="0" u="none" strike="noStrike" kern="1200" dirty="0" err="1">
                          <a:solidFill>
                            <a:schemeClr val="lt1"/>
                          </a:solidFill>
                          <a:effectLst/>
                          <a:latin typeface="+mn-lt"/>
                          <a:ea typeface="+mn-ea"/>
                          <a:cs typeface="+mn-cs"/>
                        </a:rPr>
                        <a:t>Abdominal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migraine</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H2d.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abdominal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pain</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syndrome</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nonspecific</a:t>
                      </a:r>
                      <a:r>
                        <a:rPr lang="pl-PL" sz="1800" b="0" i="0" u="none" strike="noStrike" kern="1200" dirty="0">
                          <a:solidFill>
                            <a:schemeClr val="lt1"/>
                          </a:solidFill>
                          <a:effectLst/>
                          <a:latin typeface="+mn-lt"/>
                          <a:ea typeface="+mn-ea"/>
                          <a:cs typeface="+mn-cs"/>
                        </a:rPr>
                        <a:t>).</a:t>
                      </a:r>
                    </a:p>
                    <a:p>
                      <a:r>
                        <a:rPr lang="pl-PL" sz="1800" b="0" i="0" u="none" strike="noStrike" kern="1200" dirty="0">
                          <a:solidFill>
                            <a:schemeClr val="lt1"/>
                          </a:solidFill>
                          <a:effectLst/>
                          <a:latin typeface="+mn-lt"/>
                          <a:ea typeface="+mn-ea"/>
                          <a:cs typeface="+mn-cs"/>
                        </a:rPr>
                        <a:t>H3.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defecation</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disorders</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H3a. </a:t>
                      </a:r>
                      <a:r>
                        <a:rPr lang="pl-PL" sz="1800" b="0" i="0" u="none" strike="noStrike" kern="1200" dirty="0" err="1">
                          <a:solidFill>
                            <a:schemeClr val="lt1"/>
                          </a:solidFill>
                          <a:effectLst/>
                          <a:latin typeface="+mn-lt"/>
                          <a:ea typeface="+mn-ea"/>
                          <a:cs typeface="+mn-cs"/>
                        </a:rPr>
                        <a:t>Functional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constipation</a:t>
                      </a:r>
                      <a:r>
                        <a:rPr lang="pl-PL" sz="1800" b="0" i="0" u="none" strike="noStrike" kern="1200" dirty="0">
                          <a:solidFill>
                            <a:schemeClr val="lt1"/>
                          </a:solidFill>
                          <a:effectLst/>
                          <a:latin typeface="+mn-lt"/>
                          <a:ea typeface="+mn-ea"/>
                          <a:cs typeface="+mn-cs"/>
                        </a:rPr>
                        <a:t>. </a:t>
                      </a:r>
                    </a:p>
                    <a:p>
                      <a:r>
                        <a:rPr lang="pl-PL" sz="1800" b="0" i="0" u="none" strike="noStrike" kern="1200" dirty="0">
                          <a:solidFill>
                            <a:schemeClr val="lt1"/>
                          </a:solidFill>
                          <a:effectLst/>
                          <a:latin typeface="+mn-lt"/>
                          <a:ea typeface="+mn-ea"/>
                          <a:cs typeface="+mn-cs"/>
                        </a:rPr>
                        <a:t>H3b. Non-</a:t>
                      </a:r>
                      <a:r>
                        <a:rPr lang="pl-PL" sz="1800" b="0" i="0" u="none" strike="noStrike" kern="1200" dirty="0" err="1">
                          <a:solidFill>
                            <a:schemeClr val="lt1"/>
                          </a:solidFill>
                          <a:effectLst/>
                          <a:latin typeface="+mn-lt"/>
                          <a:ea typeface="+mn-ea"/>
                          <a:cs typeface="+mn-cs"/>
                        </a:rPr>
                        <a:t>retentive</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fecal</a:t>
                      </a:r>
                      <a:r>
                        <a:rPr lang="pl-PL" sz="1800" b="0" i="0" u="none" strike="noStrike" kern="1200" dirty="0">
                          <a:solidFill>
                            <a:schemeClr val="lt1"/>
                          </a:solidFill>
                          <a:effectLst/>
                          <a:latin typeface="+mn-lt"/>
                          <a:ea typeface="+mn-ea"/>
                          <a:cs typeface="+mn-cs"/>
                        </a:rPr>
                        <a:t> </a:t>
                      </a:r>
                      <a:r>
                        <a:rPr lang="pl-PL" sz="1800" b="0" i="0" u="none" strike="noStrike" kern="1200" dirty="0" err="1">
                          <a:solidFill>
                            <a:schemeClr val="lt1"/>
                          </a:solidFill>
                          <a:effectLst/>
                          <a:latin typeface="+mn-lt"/>
                          <a:ea typeface="+mn-ea"/>
                          <a:cs typeface="+mn-cs"/>
                        </a:rPr>
                        <a:t>incontinence</a:t>
                      </a:r>
                      <a:r>
                        <a:rPr lang="pl-PL" sz="1800" b="0" i="0" u="none" strike="noStrike" kern="1200" dirty="0">
                          <a:solidFill>
                            <a:schemeClr val="lt1"/>
                          </a:solidFill>
                          <a:effectLst/>
                          <a:latin typeface="+mn-lt"/>
                          <a:ea typeface="+mn-ea"/>
                          <a:cs typeface="+mn-cs"/>
                        </a:rPr>
                        <a:t>.</a:t>
                      </a:r>
                    </a:p>
                    <a:p>
                      <a:pPr algn="ctr"/>
                      <a:endParaRPr lang="pl-PL" sz="1800" b="0" dirty="0">
                        <a:solidFill>
                          <a:schemeClr val="bg1"/>
                        </a:solidFill>
                        <a:latin typeface="+mn-lt"/>
                      </a:endParaRPr>
                    </a:p>
                  </a:txBody>
                  <a:tcPr/>
                </a:tc>
                <a:extLst>
                  <a:ext uri="{0D108BD9-81ED-4DB2-BD59-A6C34878D82A}">
                    <a16:rowId xmlns:a16="http://schemas.microsoft.com/office/drawing/2014/main" val="439343090"/>
                  </a:ext>
                </a:extLst>
              </a:tr>
            </a:tbl>
          </a:graphicData>
        </a:graphic>
      </p:graphicFrame>
    </p:spTree>
    <p:extLst>
      <p:ext uri="{BB962C8B-B14F-4D97-AF65-F5344CB8AC3E}">
        <p14:creationId xmlns:p14="http://schemas.microsoft.com/office/powerpoint/2010/main" val="968507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DE59A1-D12E-DDE5-3F9B-A2FE51E6E368}"/>
              </a:ext>
            </a:extLst>
          </p:cNvPr>
          <p:cNvSpPr>
            <a:spLocks noGrp="1"/>
          </p:cNvSpPr>
          <p:nvPr>
            <p:ph type="title"/>
          </p:nvPr>
        </p:nvSpPr>
        <p:spPr/>
        <p:txBody>
          <a:bodyPr>
            <a:normAutofit/>
          </a:bodyPr>
          <a:lstStyle/>
          <a:p>
            <a:r>
              <a:rPr lang="pl-PL" sz="3600" b="0" i="0" u="none" strike="noStrike" dirty="0" err="1">
                <a:solidFill>
                  <a:srgbClr val="D1D5DB"/>
                </a:solidFill>
                <a:effectLst/>
              </a:rPr>
              <a:t>Constipation</a:t>
            </a:r>
            <a:endParaRPr lang="pl-PL" sz="3600" dirty="0"/>
          </a:p>
        </p:txBody>
      </p:sp>
      <p:sp>
        <p:nvSpPr>
          <p:cNvPr id="3" name="Symbol zastępczy zawartości 2">
            <a:extLst>
              <a:ext uri="{FF2B5EF4-FFF2-40B4-BE49-F238E27FC236}">
                <a16:creationId xmlns:a16="http://schemas.microsoft.com/office/drawing/2014/main" id="{67C17F37-648F-5646-605E-CEE944554CE1}"/>
              </a:ext>
            </a:extLst>
          </p:cNvPr>
          <p:cNvSpPr>
            <a:spLocks noGrp="1"/>
          </p:cNvSpPr>
          <p:nvPr>
            <p:ph idx="1"/>
          </p:nvPr>
        </p:nvSpPr>
        <p:spPr>
          <a:xfrm>
            <a:off x="950259" y="2052116"/>
            <a:ext cx="9619880" cy="3997828"/>
          </a:xfrm>
        </p:spPr>
        <p:txBody>
          <a:bodyPr>
            <a:normAutofit/>
          </a:bodyPr>
          <a:lstStyle/>
          <a:p>
            <a:pPr marL="0" indent="0">
              <a:spcBef>
                <a:spcPts val="0"/>
              </a:spcBef>
              <a:spcAft>
                <a:spcPts val="0"/>
              </a:spcAft>
              <a:buNone/>
            </a:pPr>
            <a:r>
              <a:rPr lang="pl-PL" b="1" i="0" u="none" strike="noStrike" dirty="0">
                <a:effectLst/>
              </a:rPr>
              <a:t>The </a:t>
            </a:r>
            <a:r>
              <a:rPr lang="pl-PL" b="1" i="0" u="none" strike="noStrike" dirty="0" err="1">
                <a:effectLst/>
              </a:rPr>
              <a:t>phase</a:t>
            </a:r>
            <a:r>
              <a:rPr lang="pl-PL" b="1" i="0" u="none" strike="noStrike" dirty="0">
                <a:effectLst/>
              </a:rPr>
              <a:t> of </a:t>
            </a:r>
            <a:r>
              <a:rPr lang="pl-PL" b="1" i="0" u="none" strike="noStrike" dirty="0" err="1">
                <a:effectLst/>
              </a:rPr>
              <a:t>discontinuing</a:t>
            </a:r>
            <a:r>
              <a:rPr lang="pl-PL" b="1" i="0" u="none" strike="noStrike" dirty="0">
                <a:effectLst/>
              </a:rPr>
              <a:t> </a:t>
            </a:r>
            <a:r>
              <a:rPr lang="pl-PL" b="1" i="0" u="none" strike="noStrike" dirty="0" err="1">
                <a:effectLst/>
              </a:rPr>
              <a:t>medication</a:t>
            </a:r>
            <a:r>
              <a:rPr lang="pl-PL" b="1" i="0" u="none" strike="noStrike" dirty="0">
                <a:effectLst/>
              </a:rPr>
              <a:t> </a:t>
            </a:r>
            <a:r>
              <a:rPr lang="pl-PL" b="0" i="0" u="none" strike="noStrike" dirty="0" err="1">
                <a:effectLst/>
              </a:rPr>
              <a:t>involves</a:t>
            </a:r>
            <a:r>
              <a:rPr lang="pl-PL" b="0" i="0" u="none" strike="noStrike" dirty="0">
                <a:effectLst/>
              </a:rPr>
              <a:t> </a:t>
            </a:r>
            <a:r>
              <a:rPr lang="pl-PL" b="0" i="0" u="none" strike="noStrike" dirty="0" err="1">
                <a:effectLst/>
              </a:rPr>
              <a:t>gradually</a:t>
            </a:r>
            <a:r>
              <a:rPr lang="pl-PL" b="0" i="0" u="none" strike="noStrike" dirty="0">
                <a:effectLst/>
              </a:rPr>
              <a:t> </a:t>
            </a:r>
            <a:r>
              <a:rPr lang="pl-PL" b="0" i="0" u="none" strike="noStrike" dirty="0" err="1">
                <a:effectLst/>
              </a:rPr>
              <a:t>reducing</a:t>
            </a:r>
            <a:r>
              <a:rPr lang="pl-PL" b="0" i="0" u="none" strike="noStrike" dirty="0">
                <a:effectLst/>
              </a:rPr>
              <a:t> </a:t>
            </a:r>
            <a:r>
              <a:rPr lang="pl-PL" b="0" i="0" u="none" strike="noStrike" dirty="0" err="1">
                <a:effectLst/>
              </a:rPr>
              <a:t>laxative</a:t>
            </a:r>
            <a:r>
              <a:rPr lang="pl-PL" b="0" i="0" u="none" strike="noStrike" dirty="0">
                <a:effectLst/>
              </a:rPr>
              <a:t> </a:t>
            </a:r>
            <a:r>
              <a:rPr lang="pl-PL" b="0" i="0" u="none" strike="noStrike" dirty="0" err="1">
                <a:effectLst/>
              </a:rPr>
              <a:t>medications</a:t>
            </a:r>
            <a:r>
              <a:rPr lang="pl-PL" b="0" i="0" u="none" strike="noStrike" dirty="0">
                <a:effectLst/>
              </a:rPr>
              <a:t> </a:t>
            </a:r>
            <a:r>
              <a:rPr lang="pl-PL" b="0" i="0" u="none" strike="noStrike" dirty="0" err="1">
                <a:effectLst/>
              </a:rPr>
              <a:t>once</a:t>
            </a:r>
            <a:r>
              <a:rPr lang="pl-PL" b="0" i="0" u="none" strike="noStrike" dirty="0">
                <a:effectLst/>
              </a:rPr>
              <a:t> the </a:t>
            </a:r>
            <a:r>
              <a:rPr lang="pl-PL" b="0" i="0" u="none" strike="noStrike" dirty="0" err="1">
                <a:effectLst/>
              </a:rPr>
              <a:t>patient</a:t>
            </a:r>
            <a:r>
              <a:rPr lang="pl-PL" b="0" i="0" u="none" strike="noStrike" dirty="0">
                <a:effectLst/>
              </a:rPr>
              <a:t> </a:t>
            </a:r>
            <a:r>
              <a:rPr lang="pl-PL" b="0" i="0" u="none" strike="noStrike" dirty="0" err="1">
                <a:effectLst/>
              </a:rPr>
              <a:t>achieves</a:t>
            </a:r>
            <a:r>
              <a:rPr lang="pl-PL" b="0" i="0" u="none" strike="noStrike" dirty="0">
                <a:effectLst/>
              </a:rPr>
              <a:t> </a:t>
            </a:r>
            <a:r>
              <a:rPr lang="pl-PL" b="0" i="0" u="none" strike="noStrike" dirty="0" err="1">
                <a:effectLst/>
              </a:rPr>
              <a:t>regular</a:t>
            </a:r>
            <a:r>
              <a:rPr lang="pl-PL" b="0" i="0" u="none" strike="noStrike" dirty="0">
                <a:effectLst/>
              </a:rPr>
              <a:t> and </a:t>
            </a:r>
            <a:r>
              <a:rPr lang="pl-PL" b="0" i="0" u="none" strike="noStrike" dirty="0" err="1">
                <a:effectLst/>
              </a:rPr>
              <a:t>normal</a:t>
            </a:r>
            <a:r>
              <a:rPr lang="pl-PL" b="0" i="0" u="none" strike="noStrike" dirty="0">
                <a:effectLst/>
              </a:rPr>
              <a:t> </a:t>
            </a:r>
            <a:r>
              <a:rPr lang="pl-PL" b="0" i="0" u="none" strike="noStrike" dirty="0" err="1">
                <a:effectLst/>
              </a:rPr>
              <a:t>bowel</a:t>
            </a:r>
            <a:r>
              <a:rPr lang="pl-PL" b="0" i="0" u="none" strike="noStrike" dirty="0">
                <a:effectLst/>
              </a:rPr>
              <a:t> </a:t>
            </a:r>
            <a:r>
              <a:rPr lang="pl-PL" b="0" i="0" u="none" strike="noStrike" dirty="0" err="1">
                <a:effectLst/>
              </a:rPr>
              <a:t>movements</a:t>
            </a:r>
            <a:r>
              <a:rPr lang="pl-PL" b="0" i="0" u="none" strike="noStrike" dirty="0">
                <a:effectLst/>
              </a:rPr>
              <a:t>. </a:t>
            </a:r>
            <a:r>
              <a:rPr lang="pl-PL" b="0" i="0" u="none" strike="noStrike" dirty="0" err="1">
                <a:effectLst/>
              </a:rPr>
              <a:t>After</a:t>
            </a:r>
            <a:r>
              <a:rPr lang="pl-PL" b="0" i="0" u="none" strike="noStrike" dirty="0">
                <a:effectLst/>
              </a:rPr>
              <a:t> </a:t>
            </a:r>
            <a:r>
              <a:rPr lang="pl-PL" b="0" i="0" u="none" strike="noStrike" dirty="0" err="1">
                <a:effectLst/>
              </a:rPr>
              <a:t>approximately</a:t>
            </a:r>
            <a:r>
              <a:rPr lang="pl-PL" b="0" i="0" u="none" strike="noStrike" dirty="0">
                <a:effectLst/>
              </a:rPr>
              <a:t> 6 </a:t>
            </a:r>
            <a:r>
              <a:rPr lang="pl-PL" b="0" i="0" u="none" strike="noStrike" dirty="0" err="1">
                <a:effectLst/>
              </a:rPr>
              <a:t>weeks</a:t>
            </a:r>
            <a:r>
              <a:rPr lang="pl-PL" b="0" i="0" u="none" strike="noStrike" dirty="0">
                <a:effectLst/>
              </a:rPr>
              <a:t> of </a:t>
            </a:r>
            <a:r>
              <a:rPr lang="pl-PL" b="0" i="0" u="none" strike="noStrike" dirty="0" err="1">
                <a:effectLst/>
              </a:rPr>
              <a:t>effective</a:t>
            </a:r>
            <a:r>
              <a:rPr lang="pl-PL" b="0" i="0" u="none" strike="noStrike" dirty="0">
                <a:effectLst/>
              </a:rPr>
              <a:t> </a:t>
            </a:r>
            <a:r>
              <a:rPr lang="pl-PL" b="0" i="0" u="none" strike="noStrike" dirty="0" err="1">
                <a:effectLst/>
              </a:rPr>
              <a:t>treatment</a:t>
            </a:r>
            <a:r>
              <a:rPr lang="pl-PL" b="0" i="0" u="none" strike="noStrike" dirty="0">
                <a:effectLst/>
              </a:rPr>
              <a:t>, the </a:t>
            </a:r>
            <a:r>
              <a:rPr lang="pl-PL" b="0" i="0" u="none" strike="noStrike" dirty="0" err="1">
                <a:effectLst/>
              </a:rPr>
              <a:t>doses</a:t>
            </a:r>
            <a:r>
              <a:rPr lang="pl-PL" b="0" i="0" u="none" strike="noStrike" dirty="0">
                <a:effectLst/>
              </a:rPr>
              <a:t> of </a:t>
            </a:r>
            <a:r>
              <a:rPr lang="pl-PL" b="0" i="0" u="none" strike="noStrike" dirty="0" err="1">
                <a:effectLst/>
              </a:rPr>
              <a:t>medications</a:t>
            </a:r>
            <a:r>
              <a:rPr lang="pl-PL" b="0" i="0" u="none" strike="noStrike" dirty="0">
                <a:effectLst/>
              </a:rPr>
              <a:t> </a:t>
            </a:r>
            <a:r>
              <a:rPr lang="pl-PL" b="0" i="0" u="none" strike="noStrike" dirty="0" err="1">
                <a:effectLst/>
              </a:rPr>
              <a:t>should</a:t>
            </a:r>
            <a:r>
              <a:rPr lang="pl-PL" b="0" i="0" u="none" strike="noStrike" dirty="0">
                <a:effectLst/>
              </a:rPr>
              <a:t> be </a:t>
            </a:r>
            <a:r>
              <a:rPr lang="pl-PL" b="0" i="0" u="none" strike="noStrike" dirty="0" err="1">
                <a:effectLst/>
              </a:rPr>
              <a:t>gradually</a:t>
            </a:r>
            <a:r>
              <a:rPr lang="pl-PL" b="0" i="0" u="none" strike="noStrike" dirty="0">
                <a:effectLst/>
              </a:rPr>
              <a:t> and </a:t>
            </a:r>
            <a:r>
              <a:rPr lang="pl-PL" b="0" i="0" u="none" strike="noStrike" dirty="0" err="1">
                <a:effectLst/>
              </a:rPr>
              <a:t>carefully</a:t>
            </a:r>
            <a:r>
              <a:rPr lang="pl-PL" b="0" i="0" u="none" strike="noStrike" dirty="0">
                <a:effectLst/>
              </a:rPr>
              <a:t> </a:t>
            </a:r>
            <a:r>
              <a:rPr lang="pl-PL" b="0" i="0" u="none" strike="noStrike" dirty="0" err="1">
                <a:effectLst/>
              </a:rPr>
              <a:t>decreased</a:t>
            </a:r>
            <a:r>
              <a:rPr lang="pl-PL" b="0" i="0" u="none" strike="noStrike" dirty="0">
                <a:effectLst/>
              </a:rPr>
              <a:t> </a:t>
            </a:r>
            <a:r>
              <a:rPr lang="pl-PL" b="0" i="0" u="none" strike="noStrike" dirty="0" err="1">
                <a:effectLst/>
              </a:rPr>
              <a:t>until</a:t>
            </a:r>
            <a:r>
              <a:rPr lang="pl-PL" b="0" i="0" u="none" strike="noStrike" dirty="0">
                <a:effectLst/>
              </a:rPr>
              <a:t> </a:t>
            </a:r>
            <a:r>
              <a:rPr lang="pl-PL" b="0" i="0" u="none" strike="noStrike" dirty="0" err="1">
                <a:effectLst/>
              </a:rPr>
              <a:t>they</a:t>
            </a:r>
            <a:r>
              <a:rPr lang="pl-PL" b="0" i="0" u="none" strike="noStrike" dirty="0">
                <a:effectLst/>
              </a:rPr>
              <a:t> </a:t>
            </a:r>
            <a:r>
              <a:rPr lang="pl-PL" b="0" i="0" u="none" strike="noStrike" dirty="0" err="1">
                <a:effectLst/>
              </a:rPr>
              <a:t>are</a:t>
            </a:r>
            <a:r>
              <a:rPr lang="pl-PL" b="0" i="0" u="none" strike="noStrike" dirty="0">
                <a:effectLst/>
              </a:rPr>
              <a:t> </a:t>
            </a:r>
            <a:r>
              <a:rPr lang="pl-PL" b="0" i="0" u="none" strike="noStrike" dirty="0" err="1">
                <a:effectLst/>
              </a:rPr>
              <a:t>completely</a:t>
            </a:r>
            <a:r>
              <a:rPr lang="pl-PL" b="0" i="0" u="none" strike="noStrike" dirty="0">
                <a:effectLst/>
              </a:rPr>
              <a:t> </a:t>
            </a:r>
            <a:r>
              <a:rPr lang="pl-PL" b="0" i="0" u="none" strike="noStrike" dirty="0" err="1">
                <a:effectLst/>
              </a:rPr>
              <a:t>discontinued</a:t>
            </a:r>
            <a:r>
              <a:rPr lang="pl-PL" b="0" i="0" u="none" strike="noStrike" dirty="0">
                <a:effectLst/>
              </a:rPr>
              <a:t>. Too </a:t>
            </a:r>
            <a:r>
              <a:rPr lang="pl-PL" b="0" i="0" u="none" strike="noStrike" dirty="0" err="1">
                <a:effectLst/>
              </a:rPr>
              <a:t>rapid</a:t>
            </a:r>
            <a:r>
              <a:rPr lang="pl-PL" b="0" i="0" u="none" strike="noStrike" dirty="0">
                <a:effectLst/>
              </a:rPr>
              <a:t> </a:t>
            </a:r>
            <a:r>
              <a:rPr lang="pl-PL" b="0" i="0" u="none" strike="noStrike" dirty="0" err="1">
                <a:effectLst/>
              </a:rPr>
              <a:t>discontinuation</a:t>
            </a:r>
            <a:r>
              <a:rPr lang="pl-PL" b="0" i="0" u="none" strike="noStrike" dirty="0">
                <a:effectLst/>
              </a:rPr>
              <a:t> of </a:t>
            </a:r>
            <a:r>
              <a:rPr lang="pl-PL" b="0" i="0" u="none" strike="noStrike" dirty="0" err="1">
                <a:effectLst/>
              </a:rPr>
              <a:t>therapy</a:t>
            </a:r>
            <a:r>
              <a:rPr lang="pl-PL" b="0" i="0" u="none" strike="noStrike" dirty="0">
                <a:effectLst/>
              </a:rPr>
              <a:t> </a:t>
            </a:r>
            <a:r>
              <a:rPr lang="pl-PL" b="0" i="0" u="none" strike="noStrike" dirty="0" err="1">
                <a:effectLst/>
              </a:rPr>
              <a:t>can</a:t>
            </a:r>
            <a:r>
              <a:rPr lang="pl-PL" b="0" i="0" u="none" strike="noStrike" dirty="0">
                <a:effectLst/>
              </a:rPr>
              <a:t> </a:t>
            </a:r>
            <a:r>
              <a:rPr lang="pl-PL" b="0" i="0" u="none" strike="noStrike" dirty="0" err="1">
                <a:effectLst/>
              </a:rPr>
              <a:t>lead</a:t>
            </a:r>
            <a:r>
              <a:rPr lang="pl-PL" b="0" i="0" u="none" strike="noStrike" dirty="0">
                <a:effectLst/>
              </a:rPr>
              <a:t> to a </a:t>
            </a:r>
            <a:r>
              <a:rPr lang="pl-PL" b="0" i="0" u="none" strike="noStrike" dirty="0" err="1">
                <a:effectLst/>
              </a:rPr>
              <a:t>recurrence</a:t>
            </a:r>
            <a:r>
              <a:rPr lang="pl-PL" b="0" i="0" u="none" strike="noStrike" dirty="0">
                <a:effectLst/>
              </a:rPr>
              <a:t> of the </a:t>
            </a:r>
            <a:r>
              <a:rPr lang="pl-PL" b="0" i="0" u="none" strike="noStrike" dirty="0" err="1">
                <a:effectLst/>
              </a:rPr>
              <a:t>condition</a:t>
            </a:r>
            <a:r>
              <a:rPr lang="pl-PL" b="0" i="0" u="none" strike="noStrike" dirty="0">
                <a:effectLst/>
              </a:rPr>
              <a:t>.</a:t>
            </a:r>
            <a:endParaRPr lang="pl-PL" dirty="0"/>
          </a:p>
        </p:txBody>
      </p:sp>
    </p:spTree>
    <p:extLst>
      <p:ext uri="{BB962C8B-B14F-4D97-AF65-F5344CB8AC3E}">
        <p14:creationId xmlns:p14="http://schemas.microsoft.com/office/powerpoint/2010/main" val="38434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EF940F-2B70-13A5-D60B-816A9F966FB3}"/>
              </a:ext>
            </a:extLst>
          </p:cNvPr>
          <p:cNvSpPr>
            <a:spLocks noGrp="1"/>
          </p:cNvSpPr>
          <p:nvPr>
            <p:ph type="title"/>
          </p:nvPr>
        </p:nvSpPr>
        <p:spPr/>
        <p:txBody>
          <a:bodyPr>
            <a:normAutofit/>
          </a:bodyPr>
          <a:lstStyle/>
          <a:p>
            <a:r>
              <a:rPr lang="pl-PL" sz="3600" b="0" i="0" u="none" strike="noStrike" dirty="0" err="1">
                <a:effectLst/>
                <a:latin typeface="+mn-lt"/>
              </a:rPr>
              <a:t>Functional</a:t>
            </a:r>
            <a:r>
              <a:rPr lang="pl-PL" sz="3600" b="0" i="0" u="none" strike="noStrike" dirty="0">
                <a:effectLst/>
                <a:latin typeface="+mn-lt"/>
              </a:rPr>
              <a:t> </a:t>
            </a:r>
            <a:r>
              <a:rPr lang="pl-PL" sz="3600" b="0" i="0" u="none" strike="noStrike" dirty="0" err="1">
                <a:effectLst/>
                <a:latin typeface="+mn-lt"/>
              </a:rPr>
              <a:t>Dyspepsia</a:t>
            </a:r>
            <a:r>
              <a:rPr lang="pl-PL" sz="3600" b="0" i="0" u="none" strike="noStrike" dirty="0">
                <a:effectLst/>
                <a:latin typeface="+mn-lt"/>
              </a:rPr>
              <a:t> </a:t>
            </a:r>
            <a:endParaRPr lang="pl-PL" sz="3600" dirty="0">
              <a:latin typeface="+mn-lt"/>
            </a:endParaRPr>
          </a:p>
        </p:txBody>
      </p:sp>
      <p:sp>
        <p:nvSpPr>
          <p:cNvPr id="3" name="Symbol zastępczy zawartości 2">
            <a:extLst>
              <a:ext uri="{FF2B5EF4-FFF2-40B4-BE49-F238E27FC236}">
                <a16:creationId xmlns:a16="http://schemas.microsoft.com/office/drawing/2014/main" id="{23B57325-247C-38D8-1E77-8FB731078EF2}"/>
              </a:ext>
            </a:extLst>
          </p:cNvPr>
          <p:cNvSpPr>
            <a:spLocks noGrp="1"/>
          </p:cNvSpPr>
          <p:nvPr>
            <p:ph idx="1"/>
          </p:nvPr>
        </p:nvSpPr>
        <p:spPr>
          <a:xfrm>
            <a:off x="1621862" y="1757082"/>
            <a:ext cx="8948278" cy="5100918"/>
          </a:xfrm>
        </p:spPr>
        <p:txBody>
          <a:bodyPr>
            <a:noAutofit/>
          </a:bodyPr>
          <a:lstStyle/>
          <a:p>
            <a:pPr marL="0" indent="0" algn="l">
              <a:buNone/>
            </a:pPr>
            <a:r>
              <a:rPr lang="pl-PL" b="1" i="0" u="none" strike="noStrike" dirty="0" err="1">
                <a:effectLst/>
              </a:rPr>
              <a:t>Diagnostic</a:t>
            </a:r>
            <a:r>
              <a:rPr lang="pl-PL" b="1" i="0" u="none" strike="noStrike" dirty="0">
                <a:effectLst/>
              </a:rPr>
              <a:t> </a:t>
            </a:r>
            <a:r>
              <a:rPr lang="pl-PL" b="1" i="0" u="none" strike="noStrike" dirty="0" err="1">
                <a:effectLst/>
              </a:rPr>
              <a:t>Criteria</a:t>
            </a:r>
            <a:r>
              <a:rPr lang="pl-PL" b="1" i="0" u="none" strike="noStrike" dirty="0">
                <a:effectLst/>
              </a:rPr>
              <a:t>: </a:t>
            </a:r>
            <a:r>
              <a:rPr lang="pl-PL" b="0" i="0" u="none" strike="noStrike" dirty="0">
                <a:effectLst/>
              </a:rPr>
              <a:t>(</a:t>
            </a:r>
            <a:r>
              <a:rPr lang="pl-PL" b="0" i="0" u="none" strike="noStrike" dirty="0" err="1">
                <a:effectLst/>
              </a:rPr>
              <a:t>at</a:t>
            </a:r>
            <a:r>
              <a:rPr lang="pl-PL" b="0" i="0" u="none" strike="noStrike" dirty="0">
                <a:effectLst/>
              </a:rPr>
              <a:t> </a:t>
            </a:r>
            <a:r>
              <a:rPr lang="pl-PL" b="0" i="0" u="none" strike="noStrike" dirty="0" err="1">
                <a:effectLst/>
              </a:rPr>
              <a:t>least</a:t>
            </a:r>
            <a:r>
              <a:rPr lang="pl-PL" b="0" i="0" u="none" strike="noStrike" dirty="0">
                <a:effectLst/>
              </a:rPr>
              <a:t> 1 of the </a:t>
            </a:r>
            <a:r>
              <a:rPr lang="pl-PL" b="0" i="0" u="none" strike="noStrike" dirty="0" err="1">
                <a:effectLst/>
              </a:rPr>
              <a:t>following</a:t>
            </a:r>
            <a:r>
              <a:rPr lang="pl-PL" b="0" i="0" u="none" strike="noStrike" dirty="0">
                <a:effectLst/>
              </a:rPr>
              <a:t> </a:t>
            </a:r>
            <a:r>
              <a:rPr lang="pl-PL" b="0" i="0" u="none" strike="noStrike" dirty="0" err="1">
                <a:effectLst/>
              </a:rPr>
              <a:t>troublesome</a:t>
            </a:r>
            <a:r>
              <a:rPr lang="pl-PL" b="0" i="0" u="none" strike="noStrike" dirty="0">
                <a:effectLst/>
              </a:rPr>
              <a:t> </a:t>
            </a:r>
            <a:r>
              <a:rPr lang="pl-PL" b="0" i="0" u="none" strike="noStrike" dirty="0" err="1">
                <a:effectLst/>
              </a:rPr>
              <a:t>symptoms</a:t>
            </a:r>
            <a:r>
              <a:rPr lang="pl-PL" b="0" i="0" u="none" strike="noStrike" dirty="0">
                <a:effectLst/>
              </a:rPr>
              <a:t> </a:t>
            </a:r>
            <a:r>
              <a:rPr lang="pl-PL" b="0" i="0" u="none" strike="noStrike" dirty="0" err="1">
                <a:effectLst/>
              </a:rPr>
              <a:t>must</a:t>
            </a:r>
            <a:r>
              <a:rPr lang="pl-PL" b="0" i="0" u="none" strike="noStrike" dirty="0">
                <a:effectLst/>
              </a:rPr>
              <a:t> </a:t>
            </a:r>
            <a:r>
              <a:rPr lang="pl-PL" b="0" i="0" u="none" strike="noStrike" dirty="0" err="1">
                <a:effectLst/>
              </a:rPr>
              <a:t>occur</a:t>
            </a:r>
            <a:r>
              <a:rPr lang="pl-PL" b="0" i="0" u="none" strike="noStrike" dirty="0">
                <a:effectLst/>
              </a:rPr>
              <a:t> for </a:t>
            </a:r>
            <a:r>
              <a:rPr lang="pl-PL" b="0" i="0" u="none" strike="noStrike" dirty="0" err="1">
                <a:effectLst/>
              </a:rPr>
              <a:t>at</a:t>
            </a:r>
            <a:r>
              <a:rPr lang="pl-PL" b="0" i="0" u="none" strike="noStrike" dirty="0">
                <a:effectLst/>
              </a:rPr>
              <a:t> </a:t>
            </a:r>
            <a:r>
              <a:rPr lang="pl-PL" b="0" i="0" u="none" strike="noStrike" dirty="0" err="1">
                <a:effectLst/>
              </a:rPr>
              <a:t>least</a:t>
            </a:r>
            <a:r>
              <a:rPr lang="pl-PL" b="0" i="0" u="none" strike="noStrike" dirty="0">
                <a:effectLst/>
              </a:rPr>
              <a:t> 4 </a:t>
            </a:r>
            <a:r>
              <a:rPr lang="pl-PL" b="0" i="0" u="none" strike="noStrike" dirty="0" err="1">
                <a:effectLst/>
              </a:rPr>
              <a:t>days</a:t>
            </a:r>
            <a:r>
              <a:rPr lang="pl-PL" b="0" i="0" u="none" strike="noStrike" dirty="0">
                <a:effectLst/>
              </a:rPr>
              <a:t> per </a:t>
            </a:r>
            <a:r>
              <a:rPr lang="pl-PL" b="0" i="0" u="none" strike="noStrike" dirty="0" err="1">
                <a:effectLst/>
              </a:rPr>
              <a:t>month</a:t>
            </a:r>
            <a:r>
              <a:rPr lang="pl-PL" b="0" i="0" u="none" strike="noStrike" dirty="0">
                <a:effectLst/>
              </a:rPr>
              <a:t>, for </a:t>
            </a:r>
            <a:r>
              <a:rPr lang="pl-PL" b="0" i="0" u="none" strike="noStrike" dirty="0" err="1">
                <a:effectLst/>
              </a:rPr>
              <a:t>at</a:t>
            </a:r>
            <a:r>
              <a:rPr lang="pl-PL" b="0" i="0" u="none" strike="noStrike" dirty="0">
                <a:effectLst/>
              </a:rPr>
              <a:t> </a:t>
            </a:r>
            <a:r>
              <a:rPr lang="pl-PL" b="0" i="0" u="none" strike="noStrike" dirty="0" err="1">
                <a:effectLst/>
              </a:rPr>
              <a:t>least</a:t>
            </a:r>
            <a:r>
              <a:rPr lang="pl-PL" b="0" i="0" u="none" strike="noStrike" dirty="0">
                <a:effectLst/>
              </a:rPr>
              <a:t> 2 </a:t>
            </a:r>
            <a:r>
              <a:rPr lang="pl-PL" b="0" i="0" u="none" strike="noStrike" dirty="0" err="1">
                <a:effectLst/>
              </a:rPr>
              <a:t>months</a:t>
            </a:r>
            <a:r>
              <a:rPr lang="pl-PL" b="0" i="0" u="none" strike="noStrike" dirty="0">
                <a:effectLst/>
              </a:rPr>
              <a:t>)</a:t>
            </a:r>
          </a:p>
          <a:p>
            <a:pPr algn="l">
              <a:buFont typeface="Arial" panose="020B0604020202020204" pitchFamily="34" charset="0"/>
              <a:buChar char="•"/>
            </a:pPr>
            <a:r>
              <a:rPr lang="pl-PL" b="0" i="0" u="none" strike="noStrike" dirty="0" err="1">
                <a:effectLst/>
              </a:rPr>
              <a:t>Postprandial</a:t>
            </a:r>
            <a:r>
              <a:rPr lang="pl-PL" b="0" i="0" u="none" strike="noStrike" dirty="0">
                <a:effectLst/>
              </a:rPr>
              <a:t> </a:t>
            </a:r>
            <a:r>
              <a:rPr lang="pl-PL" b="0" i="0" u="none" strike="noStrike" dirty="0" err="1">
                <a:effectLst/>
              </a:rPr>
              <a:t>fullness</a:t>
            </a:r>
            <a:endParaRPr lang="pl-PL" b="0" i="0" u="none" strike="noStrike" dirty="0">
              <a:effectLst/>
            </a:endParaRPr>
          </a:p>
          <a:p>
            <a:pPr algn="l">
              <a:buFont typeface="Arial" panose="020B0604020202020204" pitchFamily="34" charset="0"/>
              <a:buChar char="•"/>
            </a:pPr>
            <a:r>
              <a:rPr lang="pl-PL" b="0" i="0" u="none" strike="noStrike" dirty="0" err="1">
                <a:effectLst/>
              </a:rPr>
              <a:t>Early</a:t>
            </a:r>
            <a:r>
              <a:rPr lang="pl-PL" b="0" i="0" u="none" strike="noStrike" dirty="0">
                <a:effectLst/>
              </a:rPr>
              <a:t> </a:t>
            </a:r>
            <a:r>
              <a:rPr lang="pl-PL" b="0" i="0" u="none" strike="noStrike" dirty="0" err="1">
                <a:effectLst/>
              </a:rPr>
              <a:t>satiety</a:t>
            </a:r>
            <a:endParaRPr lang="pl-PL" b="0" i="0" u="none" strike="noStrike" dirty="0">
              <a:effectLst/>
            </a:endParaRPr>
          </a:p>
          <a:p>
            <a:pPr algn="l">
              <a:buFont typeface="Arial" panose="020B0604020202020204" pitchFamily="34" charset="0"/>
              <a:buChar char="•"/>
            </a:pPr>
            <a:r>
              <a:rPr lang="pl-PL" b="0" i="0" u="none" strike="noStrike" dirty="0" err="1">
                <a:effectLst/>
              </a:rPr>
              <a:t>Epigastric</a:t>
            </a:r>
            <a:r>
              <a:rPr lang="pl-PL" b="0" i="0" u="none" strike="noStrike" dirty="0">
                <a:effectLst/>
              </a:rPr>
              <a:t> </a:t>
            </a:r>
            <a:r>
              <a:rPr lang="pl-PL" b="0" i="0" u="none" strike="noStrike" dirty="0" err="1">
                <a:effectLst/>
              </a:rPr>
              <a:t>pain</a:t>
            </a:r>
            <a:r>
              <a:rPr lang="pl-PL" b="0" i="0" u="none" strike="noStrike" dirty="0">
                <a:effectLst/>
              </a:rPr>
              <a:t> </a:t>
            </a:r>
            <a:r>
              <a:rPr lang="pl-PL" b="0" i="0" u="none" strike="noStrike" dirty="0" err="1">
                <a:effectLst/>
              </a:rPr>
              <a:t>or</a:t>
            </a:r>
            <a:r>
              <a:rPr lang="pl-PL" b="0" i="0" u="none" strike="noStrike" dirty="0">
                <a:effectLst/>
              </a:rPr>
              <a:t> </a:t>
            </a:r>
            <a:r>
              <a:rPr lang="pl-PL" b="0" i="0" u="none" strike="noStrike" dirty="0" err="1">
                <a:effectLst/>
              </a:rPr>
              <a:t>burning</a:t>
            </a:r>
            <a:r>
              <a:rPr lang="pl-PL" b="0" i="0" u="none" strike="noStrike" dirty="0">
                <a:effectLst/>
              </a:rPr>
              <a:t> </a:t>
            </a:r>
            <a:r>
              <a:rPr lang="pl-PL" b="0" i="0" u="none" strike="noStrike" dirty="0" err="1">
                <a:effectLst/>
              </a:rPr>
              <a:t>unrelated</a:t>
            </a:r>
            <a:r>
              <a:rPr lang="pl-PL" b="0" i="0" u="none" strike="noStrike" dirty="0">
                <a:effectLst/>
              </a:rPr>
              <a:t> to </a:t>
            </a:r>
            <a:r>
              <a:rPr lang="pl-PL" b="0" i="0" u="none" strike="noStrike" dirty="0" err="1">
                <a:effectLst/>
              </a:rPr>
              <a:t>defecation</a:t>
            </a:r>
            <a:endParaRPr lang="pl-PL" b="0" i="0" u="none" strike="noStrike" dirty="0">
              <a:effectLst/>
            </a:endParaRPr>
          </a:p>
          <a:p>
            <a:pPr algn="l">
              <a:buFont typeface="Arial" panose="020B0604020202020204" pitchFamily="34" charset="0"/>
              <a:buChar char="•"/>
            </a:pPr>
            <a:r>
              <a:rPr lang="pl-PL" b="0" i="0" u="none" strike="noStrike" dirty="0" err="1">
                <a:effectLst/>
              </a:rPr>
              <a:t>After</a:t>
            </a:r>
            <a:r>
              <a:rPr lang="pl-PL" b="0" i="0" u="none" strike="noStrike" dirty="0">
                <a:effectLst/>
              </a:rPr>
              <a:t> </a:t>
            </a:r>
            <a:r>
              <a:rPr lang="pl-PL" b="0" i="0" u="none" strike="noStrike" dirty="0" err="1">
                <a:effectLst/>
              </a:rPr>
              <a:t>appropriate</a:t>
            </a:r>
            <a:r>
              <a:rPr lang="pl-PL" b="0" i="0" u="none" strike="noStrike" dirty="0">
                <a:effectLst/>
              </a:rPr>
              <a:t> </a:t>
            </a:r>
            <a:r>
              <a:rPr lang="pl-PL" b="0" i="0" u="none" strike="noStrike" dirty="0" err="1">
                <a:effectLst/>
              </a:rPr>
              <a:t>clinical</a:t>
            </a:r>
            <a:r>
              <a:rPr lang="pl-PL" b="0" i="0" u="none" strike="noStrike" dirty="0">
                <a:effectLst/>
              </a:rPr>
              <a:t> </a:t>
            </a:r>
            <a:r>
              <a:rPr lang="pl-PL" b="0" i="0" u="none" strike="noStrike" dirty="0" err="1">
                <a:effectLst/>
              </a:rPr>
              <a:t>evaluation</a:t>
            </a:r>
            <a:r>
              <a:rPr lang="pl-PL" b="0" i="0" u="none" strike="noStrike" dirty="0">
                <a:effectLst/>
              </a:rPr>
              <a:t>, </a:t>
            </a:r>
            <a:r>
              <a:rPr lang="pl-PL" b="0" i="0" u="none" strike="noStrike" dirty="0" err="1">
                <a:effectLst/>
              </a:rPr>
              <a:t>symptoms</a:t>
            </a:r>
            <a:r>
              <a:rPr lang="pl-PL" b="0" i="0" u="none" strike="noStrike" dirty="0">
                <a:effectLst/>
              </a:rPr>
              <a:t> </a:t>
            </a:r>
            <a:r>
              <a:rPr lang="pl-PL" b="0" i="0" u="none" strike="noStrike" dirty="0" err="1">
                <a:effectLst/>
              </a:rPr>
              <a:t>cannot</a:t>
            </a:r>
            <a:r>
              <a:rPr lang="pl-PL" b="0" i="0" u="none" strike="noStrike" dirty="0">
                <a:effectLst/>
              </a:rPr>
              <a:t> be </a:t>
            </a:r>
            <a:r>
              <a:rPr lang="pl-PL" b="0" i="0" u="none" strike="noStrike" dirty="0" err="1">
                <a:effectLst/>
              </a:rPr>
              <a:t>attributed</a:t>
            </a:r>
            <a:r>
              <a:rPr lang="pl-PL" b="0" i="0" u="none" strike="noStrike" dirty="0">
                <a:effectLst/>
              </a:rPr>
              <a:t> to </a:t>
            </a:r>
            <a:r>
              <a:rPr lang="pl-PL" b="0" i="0" u="none" strike="noStrike" dirty="0" err="1">
                <a:effectLst/>
              </a:rPr>
              <a:t>another</a:t>
            </a:r>
            <a:r>
              <a:rPr lang="pl-PL" b="0" i="0" u="none" strike="noStrike" dirty="0">
                <a:effectLst/>
              </a:rPr>
              <a:t> </a:t>
            </a:r>
            <a:r>
              <a:rPr lang="pl-PL" b="0" i="0" u="none" strike="noStrike" dirty="0" err="1">
                <a:effectLst/>
              </a:rPr>
              <a:t>clinical</a:t>
            </a:r>
            <a:r>
              <a:rPr lang="pl-PL" b="0" i="0" u="none" strike="noStrike" dirty="0">
                <a:effectLst/>
              </a:rPr>
              <a:t> </a:t>
            </a:r>
            <a:r>
              <a:rPr lang="pl-PL" b="0" i="0" u="none" strike="noStrike" dirty="0" err="1">
                <a:effectLst/>
              </a:rPr>
              <a:t>condition</a:t>
            </a:r>
            <a:r>
              <a:rPr lang="pl-PL" b="0" i="0" u="none" strike="noStrike" dirty="0">
                <a:effectLst/>
              </a:rPr>
              <a:t>.</a:t>
            </a:r>
          </a:p>
          <a:p>
            <a:pPr marL="0" indent="0">
              <a:spcBef>
                <a:spcPts val="0"/>
              </a:spcBef>
              <a:spcAft>
                <a:spcPts val="0"/>
              </a:spcAft>
              <a:buNone/>
            </a:pPr>
            <a:endParaRPr lang="pl-PL" dirty="0"/>
          </a:p>
        </p:txBody>
      </p:sp>
    </p:spTree>
    <p:extLst>
      <p:ext uri="{BB962C8B-B14F-4D97-AF65-F5344CB8AC3E}">
        <p14:creationId xmlns:p14="http://schemas.microsoft.com/office/powerpoint/2010/main" val="2446713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Obraz zawierający osoba, Ludzka twarz, łóżko, komfort&#10;&#10;Opis wygenerowany automatycznie">
            <a:extLst>
              <a:ext uri="{FF2B5EF4-FFF2-40B4-BE49-F238E27FC236}">
                <a16:creationId xmlns:a16="http://schemas.microsoft.com/office/drawing/2014/main" id="{D72F91A7-B97B-6F47-B39A-5D7F4B8DE248}"/>
              </a:ext>
            </a:extLst>
          </p:cNvPr>
          <p:cNvPicPr>
            <a:picLocks noChangeAspect="1"/>
          </p:cNvPicPr>
          <p:nvPr/>
        </p:nvPicPr>
        <p:blipFill rotWithShape="1">
          <a:blip r:embed="rId2">
            <a:duotone>
              <a:schemeClr val="bg2">
                <a:shade val="45000"/>
                <a:satMod val="135000"/>
              </a:schemeClr>
              <a:prstClr val="white"/>
            </a:duotone>
            <a:alphaModFix amt="25000"/>
          </a:blip>
          <a:srcRect l="2"/>
          <a:stretch/>
        </p:blipFill>
        <p:spPr>
          <a:xfrm>
            <a:off x="153" y="10"/>
            <a:ext cx="12191695" cy="6857990"/>
          </a:xfrm>
          <a:prstGeom prst="rect">
            <a:avLst/>
          </a:prstGeom>
        </p:spPr>
      </p:pic>
      <p:pic>
        <p:nvPicPr>
          <p:cNvPr id="1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ytuł 1">
            <a:extLst>
              <a:ext uri="{FF2B5EF4-FFF2-40B4-BE49-F238E27FC236}">
                <a16:creationId xmlns:a16="http://schemas.microsoft.com/office/drawing/2014/main" id="{E6B791E2-8333-8370-67D0-8FE6C42AE545}"/>
              </a:ext>
            </a:extLst>
          </p:cNvPr>
          <p:cNvSpPr>
            <a:spLocks noGrp="1"/>
          </p:cNvSpPr>
          <p:nvPr>
            <p:ph type="title"/>
          </p:nvPr>
        </p:nvSpPr>
        <p:spPr>
          <a:xfrm>
            <a:off x="2611808" y="808056"/>
            <a:ext cx="7958331" cy="1077229"/>
          </a:xfrm>
        </p:spPr>
        <p:txBody>
          <a:bodyPr>
            <a:normAutofit/>
          </a:bodyPr>
          <a:lstStyle/>
          <a:p>
            <a:r>
              <a:rPr lang="pl-PL" sz="3600" b="0" i="0" u="none" strike="noStrike" dirty="0" err="1">
                <a:effectLst/>
                <a:latin typeface="+mn-lt"/>
              </a:rPr>
              <a:t>Functional</a:t>
            </a:r>
            <a:r>
              <a:rPr lang="pl-PL" sz="3600" b="0" i="0" u="none" strike="noStrike" dirty="0">
                <a:effectLst/>
                <a:latin typeface="+mn-lt"/>
              </a:rPr>
              <a:t> </a:t>
            </a:r>
            <a:r>
              <a:rPr lang="pl-PL" sz="3600" b="0" i="0" u="none" strike="noStrike" dirty="0" err="1">
                <a:effectLst/>
                <a:latin typeface="+mn-lt"/>
              </a:rPr>
              <a:t>Dyspepsia</a:t>
            </a:r>
            <a:r>
              <a:rPr lang="pl-PL" sz="3600" b="0" i="0" u="none" strike="noStrike" dirty="0">
                <a:effectLst/>
                <a:latin typeface="+mn-lt"/>
              </a:rPr>
              <a:t> </a:t>
            </a:r>
            <a:endParaRPr lang="pl-PL" sz="3600" dirty="0"/>
          </a:p>
        </p:txBody>
      </p:sp>
      <p:sp>
        <p:nvSpPr>
          <p:cNvPr id="15"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13CF36C-2929-A644-071D-426355ADD630}"/>
              </a:ext>
            </a:extLst>
          </p:cNvPr>
          <p:cNvSpPr>
            <a:spLocks noGrp="1"/>
          </p:cNvSpPr>
          <p:nvPr>
            <p:ph idx="1"/>
          </p:nvPr>
        </p:nvSpPr>
        <p:spPr>
          <a:xfrm>
            <a:off x="961128" y="2052116"/>
            <a:ext cx="9609011" cy="4420402"/>
          </a:xfrm>
        </p:spPr>
        <p:txBody>
          <a:bodyPr>
            <a:noAutofit/>
          </a:bodyPr>
          <a:lstStyle/>
          <a:p>
            <a:pPr marL="0" indent="0" algn="l">
              <a:buNone/>
            </a:pPr>
            <a:r>
              <a:rPr lang="pl-PL" sz="2000" b="1" i="0" u="none" strike="noStrike" dirty="0" err="1">
                <a:effectLst/>
              </a:rPr>
              <a:t>Types</a:t>
            </a:r>
            <a:r>
              <a:rPr lang="pl-PL" sz="2000" b="1" i="0" u="none" strike="noStrike" dirty="0">
                <a:effectLst/>
              </a:rPr>
              <a:t>:</a:t>
            </a:r>
          </a:p>
          <a:p>
            <a:pPr algn="l">
              <a:buFont typeface="Arial" panose="020B0604020202020204" pitchFamily="34" charset="0"/>
              <a:buChar char="•"/>
            </a:pPr>
            <a:r>
              <a:rPr lang="pl-PL" sz="2000" b="0" i="0" u="none" strike="noStrike" dirty="0" err="1">
                <a:effectLst/>
              </a:rPr>
              <a:t>Postprandial</a:t>
            </a:r>
            <a:r>
              <a:rPr lang="pl-PL" sz="2000" b="0" i="0" u="none" strike="noStrike" dirty="0">
                <a:effectLst/>
              </a:rPr>
              <a:t> </a:t>
            </a:r>
            <a:r>
              <a:rPr lang="pl-PL" sz="2000" b="0" i="0" u="none" strike="noStrike" dirty="0" err="1">
                <a:effectLst/>
              </a:rPr>
              <a:t>Distress</a:t>
            </a:r>
            <a:r>
              <a:rPr lang="pl-PL" sz="2000" b="0" i="0" u="none" strike="noStrike" dirty="0">
                <a:effectLst/>
              </a:rPr>
              <a:t> </a:t>
            </a:r>
            <a:r>
              <a:rPr lang="pl-PL" sz="2000" b="0" i="0" u="none" strike="noStrike" dirty="0" err="1">
                <a:effectLst/>
              </a:rPr>
              <a:t>Syndrome</a:t>
            </a:r>
            <a:endParaRPr lang="pl-PL" sz="2000" b="0" i="0" u="none" strike="noStrike" dirty="0">
              <a:effectLst/>
            </a:endParaRPr>
          </a:p>
          <a:p>
            <a:pPr algn="l">
              <a:buFont typeface="Arial" panose="020B0604020202020204" pitchFamily="34" charset="0"/>
              <a:buChar char="•"/>
            </a:pPr>
            <a:r>
              <a:rPr lang="pl-PL" sz="2000" b="0" i="0" u="none" strike="noStrike" dirty="0" err="1">
                <a:effectLst/>
              </a:rPr>
              <a:t>Epigastric</a:t>
            </a:r>
            <a:r>
              <a:rPr lang="pl-PL" sz="2000" b="0" i="0" u="none" strike="noStrike" dirty="0">
                <a:effectLst/>
              </a:rPr>
              <a:t> </a:t>
            </a:r>
            <a:r>
              <a:rPr lang="pl-PL" sz="2000" b="0" i="0" u="none" strike="noStrike" dirty="0" err="1">
                <a:effectLst/>
              </a:rPr>
              <a:t>Pain</a:t>
            </a:r>
            <a:r>
              <a:rPr lang="pl-PL" sz="2000" b="0" i="0" u="none" strike="noStrike" dirty="0">
                <a:effectLst/>
              </a:rPr>
              <a:t> </a:t>
            </a:r>
            <a:r>
              <a:rPr lang="pl-PL" sz="2000" b="0" i="0" u="none" strike="noStrike" dirty="0" err="1">
                <a:effectLst/>
              </a:rPr>
              <a:t>Syndrome</a:t>
            </a:r>
            <a:endParaRPr lang="pl-PL" sz="2000" b="0" i="0" u="none" strike="noStrike" dirty="0">
              <a:effectLst/>
            </a:endParaRPr>
          </a:p>
          <a:p>
            <a:pPr marL="0" indent="0" algn="l">
              <a:buNone/>
            </a:pPr>
            <a:r>
              <a:rPr lang="pl-PL" sz="2000" b="0" i="0" u="none" strike="noStrike" dirty="0" err="1">
                <a:effectLst/>
              </a:rPr>
              <a:t>Other</a:t>
            </a:r>
            <a:r>
              <a:rPr lang="pl-PL" sz="2000" b="0" i="0" u="none" strike="noStrike" dirty="0">
                <a:effectLst/>
              </a:rPr>
              <a:t> </a:t>
            </a:r>
            <a:r>
              <a:rPr lang="pl-PL" sz="2000" b="0" i="0" u="none" strike="noStrike" dirty="0" err="1">
                <a:effectLst/>
              </a:rPr>
              <a:t>clinical</a:t>
            </a:r>
            <a:r>
              <a:rPr lang="pl-PL" sz="2000" b="0" i="0" u="none" strike="noStrike" dirty="0">
                <a:effectLst/>
              </a:rPr>
              <a:t> </a:t>
            </a:r>
            <a:r>
              <a:rPr lang="pl-PL" sz="2000" b="0" i="0" u="none" strike="noStrike" dirty="0" err="1">
                <a:effectLst/>
              </a:rPr>
              <a:t>symptoms</a:t>
            </a:r>
            <a:r>
              <a:rPr lang="pl-PL" sz="2000" b="0" i="0" u="none" strike="noStrike" dirty="0">
                <a:effectLst/>
              </a:rPr>
              <a:t>: </a:t>
            </a:r>
            <a:r>
              <a:rPr lang="pl-PL" sz="2000" b="0" i="0" u="none" strike="noStrike" dirty="0" err="1">
                <a:effectLst/>
              </a:rPr>
              <a:t>bloating</a:t>
            </a:r>
            <a:r>
              <a:rPr lang="pl-PL" sz="2000" b="0" i="0" u="none" strike="noStrike" dirty="0">
                <a:effectLst/>
              </a:rPr>
              <a:t>, </a:t>
            </a:r>
            <a:r>
              <a:rPr lang="pl-PL" sz="2000" b="0" i="0" u="none" strike="noStrike" dirty="0" err="1">
                <a:effectLst/>
              </a:rPr>
              <a:t>belching</a:t>
            </a:r>
            <a:r>
              <a:rPr lang="pl-PL" sz="2000" b="0" i="0" u="none" strike="noStrike" dirty="0">
                <a:effectLst/>
              </a:rPr>
              <a:t>, </a:t>
            </a:r>
            <a:r>
              <a:rPr lang="pl-PL" sz="2000" b="0" i="0" u="none" strike="noStrike" dirty="0" err="1">
                <a:effectLst/>
              </a:rPr>
              <a:t>nausea</a:t>
            </a:r>
            <a:r>
              <a:rPr lang="pl-PL" sz="2000" b="0" i="0" u="none" strike="noStrike" dirty="0">
                <a:effectLst/>
              </a:rPr>
              <a:t>.</a:t>
            </a:r>
          </a:p>
          <a:p>
            <a:pPr marL="0" indent="0" algn="l">
              <a:buNone/>
            </a:pPr>
            <a:r>
              <a:rPr lang="pl-PL" sz="2000" b="0" i="0" u="none" strike="noStrike" dirty="0">
                <a:effectLst/>
              </a:rPr>
              <a:t>In </a:t>
            </a:r>
            <a:r>
              <a:rPr lang="pl-PL" sz="2000" b="0" i="0" u="none" strike="noStrike" dirty="0" err="1">
                <a:effectLst/>
              </a:rPr>
              <a:t>children</a:t>
            </a:r>
            <a:r>
              <a:rPr lang="pl-PL" sz="2000" b="0" i="0" u="none" strike="noStrike" dirty="0">
                <a:effectLst/>
              </a:rPr>
              <a:t> with </a:t>
            </a:r>
            <a:r>
              <a:rPr lang="pl-PL" sz="2000" b="0" i="0" u="none" strike="noStrike" dirty="0" err="1">
                <a:effectLst/>
              </a:rPr>
              <a:t>functional</a:t>
            </a:r>
            <a:r>
              <a:rPr lang="pl-PL" sz="2000" b="0" i="0" u="none" strike="noStrike" dirty="0">
                <a:effectLst/>
              </a:rPr>
              <a:t> </a:t>
            </a:r>
            <a:r>
              <a:rPr lang="pl-PL" sz="2000" b="0" i="0" u="none" strike="noStrike" dirty="0" err="1">
                <a:effectLst/>
              </a:rPr>
              <a:t>dyspepsia</a:t>
            </a:r>
            <a:r>
              <a:rPr lang="pl-PL" sz="2000" b="0" i="0" u="none" strike="noStrike" dirty="0">
                <a:effectLst/>
              </a:rPr>
              <a:t>, </a:t>
            </a:r>
            <a:r>
              <a:rPr lang="pl-PL" sz="2000" b="0" i="0" u="none" strike="noStrike" dirty="0" err="1">
                <a:effectLst/>
              </a:rPr>
              <a:t>there</a:t>
            </a:r>
            <a:r>
              <a:rPr lang="pl-PL" sz="2000" b="0" i="0" u="none" strike="noStrike" dirty="0">
                <a:effectLst/>
              </a:rPr>
              <a:t> </a:t>
            </a:r>
            <a:r>
              <a:rPr lang="pl-PL" sz="2000" b="0" i="0" u="none" strike="noStrike" dirty="0" err="1">
                <a:effectLst/>
              </a:rPr>
              <a:t>may</a:t>
            </a:r>
            <a:r>
              <a:rPr lang="pl-PL" sz="2000" b="0" i="0" u="none" strike="noStrike" dirty="0">
                <a:effectLst/>
              </a:rPr>
              <a:t> be:</a:t>
            </a:r>
          </a:p>
          <a:p>
            <a:pPr algn="l">
              <a:buFont typeface="Arial" panose="020B0604020202020204" pitchFamily="34" charset="0"/>
              <a:buChar char="•"/>
            </a:pPr>
            <a:r>
              <a:rPr lang="pl-PL" sz="2000" b="0" i="0" u="none" strike="noStrike" dirty="0" err="1">
                <a:effectLst/>
              </a:rPr>
              <a:t>Disturbances</a:t>
            </a:r>
            <a:r>
              <a:rPr lang="pl-PL" sz="2000" b="0" i="0" u="none" strike="noStrike" dirty="0">
                <a:effectLst/>
              </a:rPr>
              <a:t> in </a:t>
            </a:r>
            <a:r>
              <a:rPr lang="pl-PL" sz="2000" b="0" i="0" u="none" strike="noStrike" dirty="0" err="1">
                <a:effectLst/>
              </a:rPr>
              <a:t>gastric</a:t>
            </a:r>
            <a:r>
              <a:rPr lang="pl-PL" sz="2000" b="0" i="0" u="none" strike="noStrike" dirty="0">
                <a:effectLst/>
              </a:rPr>
              <a:t> </a:t>
            </a:r>
            <a:r>
              <a:rPr lang="pl-PL" sz="2000" b="0" i="0" u="none" strike="noStrike" dirty="0" err="1">
                <a:effectLst/>
              </a:rPr>
              <a:t>myoelectric</a:t>
            </a:r>
            <a:r>
              <a:rPr lang="pl-PL" sz="2000" b="0" i="0" u="none" strike="noStrike" dirty="0">
                <a:effectLst/>
              </a:rPr>
              <a:t> </a:t>
            </a:r>
            <a:r>
              <a:rPr lang="pl-PL" sz="2000" b="0" i="0" u="none" strike="noStrike" dirty="0" err="1">
                <a:effectLst/>
              </a:rPr>
              <a:t>activity</a:t>
            </a:r>
            <a:r>
              <a:rPr lang="pl-PL" sz="2000" b="0" i="0" u="none" strike="noStrike" dirty="0">
                <a:effectLst/>
              </a:rPr>
              <a:t>.</a:t>
            </a:r>
          </a:p>
          <a:p>
            <a:pPr algn="l">
              <a:buFont typeface="Arial" panose="020B0604020202020204" pitchFamily="34" charset="0"/>
              <a:buChar char="•"/>
            </a:pPr>
            <a:r>
              <a:rPr lang="pl-PL" sz="2000" b="0" i="0" u="none" strike="noStrike" dirty="0" err="1">
                <a:effectLst/>
              </a:rPr>
              <a:t>Delayed</a:t>
            </a:r>
            <a:r>
              <a:rPr lang="pl-PL" sz="2000" b="0" i="0" u="none" strike="noStrike" dirty="0">
                <a:effectLst/>
              </a:rPr>
              <a:t> </a:t>
            </a:r>
            <a:r>
              <a:rPr lang="pl-PL" sz="2000" b="0" i="0" u="none" strike="noStrike" dirty="0" err="1">
                <a:effectLst/>
              </a:rPr>
              <a:t>gastric</a:t>
            </a:r>
            <a:r>
              <a:rPr lang="pl-PL" sz="2000" b="0" i="0" u="none" strike="noStrike" dirty="0">
                <a:effectLst/>
              </a:rPr>
              <a:t> </a:t>
            </a:r>
            <a:r>
              <a:rPr lang="pl-PL" sz="2000" b="0" i="0" u="none" strike="noStrike" dirty="0" err="1">
                <a:effectLst/>
              </a:rPr>
              <a:t>emptying</a:t>
            </a:r>
            <a:r>
              <a:rPr lang="pl-PL" sz="2000" b="0" i="0" u="none" strike="noStrike" dirty="0">
                <a:effectLst/>
              </a:rPr>
              <a:t>.</a:t>
            </a:r>
          </a:p>
          <a:p>
            <a:pPr algn="l">
              <a:buFont typeface="Arial" panose="020B0604020202020204" pitchFamily="34" charset="0"/>
              <a:buChar char="•"/>
            </a:pPr>
            <a:r>
              <a:rPr lang="pl-PL" sz="2000" b="0" i="0" u="none" strike="noStrike" dirty="0" err="1">
                <a:effectLst/>
              </a:rPr>
              <a:t>Motility</a:t>
            </a:r>
            <a:r>
              <a:rPr lang="pl-PL" sz="2000" b="0" i="0" u="none" strike="noStrike" dirty="0">
                <a:effectLst/>
              </a:rPr>
              <a:t> </a:t>
            </a:r>
            <a:r>
              <a:rPr lang="pl-PL" sz="2000" b="0" i="0" u="none" strike="noStrike" dirty="0" err="1">
                <a:effectLst/>
              </a:rPr>
              <a:t>disorders</a:t>
            </a:r>
            <a:r>
              <a:rPr lang="pl-PL" sz="2000" b="0" i="0" u="none" strike="noStrike" dirty="0">
                <a:effectLst/>
              </a:rPr>
              <a:t> in the </a:t>
            </a:r>
            <a:r>
              <a:rPr lang="pl-PL" sz="2000" b="0" i="0" u="none" strike="noStrike" dirty="0" err="1">
                <a:effectLst/>
              </a:rPr>
              <a:t>duodenal-jejunal</a:t>
            </a:r>
            <a:r>
              <a:rPr lang="pl-PL" sz="2000" b="0" i="0" u="none" strike="noStrike" dirty="0">
                <a:effectLst/>
              </a:rPr>
              <a:t> region.</a:t>
            </a:r>
          </a:p>
          <a:p>
            <a:pPr algn="l">
              <a:buFont typeface="Arial" panose="020B0604020202020204" pitchFamily="34" charset="0"/>
              <a:buChar char="•"/>
            </a:pPr>
            <a:r>
              <a:rPr lang="pl-PL" sz="2000" b="0" i="0" u="none" strike="noStrike" dirty="0" err="1">
                <a:effectLst/>
              </a:rPr>
              <a:t>Limitations</a:t>
            </a:r>
            <a:r>
              <a:rPr lang="pl-PL" sz="2000" b="0" i="0" u="none" strike="noStrike" dirty="0">
                <a:effectLst/>
              </a:rPr>
              <a:t> in </a:t>
            </a:r>
            <a:r>
              <a:rPr lang="pl-PL" sz="2000" b="0" i="0" u="none" strike="noStrike" dirty="0" err="1">
                <a:effectLst/>
              </a:rPr>
              <a:t>gastric</a:t>
            </a:r>
            <a:r>
              <a:rPr lang="pl-PL" sz="2000" b="0" i="0" u="none" strike="noStrike" dirty="0">
                <a:effectLst/>
              </a:rPr>
              <a:t> </a:t>
            </a:r>
            <a:r>
              <a:rPr lang="pl-PL" sz="2000" b="0" i="0" u="none" strike="noStrike" dirty="0" err="1">
                <a:effectLst/>
              </a:rPr>
              <a:t>volume</a:t>
            </a:r>
            <a:r>
              <a:rPr lang="pl-PL" sz="2000" b="0" i="0" u="none" strike="noStrike" dirty="0">
                <a:effectLst/>
              </a:rPr>
              <a:t> </a:t>
            </a:r>
            <a:r>
              <a:rPr lang="pl-PL" sz="2000" b="0" i="0" u="none" strike="noStrike" dirty="0" err="1">
                <a:effectLst/>
              </a:rPr>
              <a:t>expansion</a:t>
            </a:r>
            <a:r>
              <a:rPr lang="pl-PL" sz="2000" b="0" i="0" u="none" strike="noStrike" dirty="0">
                <a:effectLst/>
              </a:rPr>
              <a:t> </a:t>
            </a:r>
            <a:r>
              <a:rPr lang="pl-PL" sz="2000" b="0" i="0" u="none" strike="noStrike" dirty="0" err="1">
                <a:effectLst/>
              </a:rPr>
              <a:t>after</a:t>
            </a:r>
            <a:r>
              <a:rPr lang="pl-PL" sz="2000" b="0" i="0" u="none" strike="noStrike" dirty="0">
                <a:effectLst/>
              </a:rPr>
              <a:t> </a:t>
            </a:r>
            <a:r>
              <a:rPr lang="pl-PL" sz="2000" b="0" i="0" u="none" strike="noStrike" dirty="0" err="1">
                <a:effectLst/>
              </a:rPr>
              <a:t>meals</a:t>
            </a:r>
            <a:r>
              <a:rPr lang="pl-PL" sz="2000" b="0" i="0" u="none" strike="noStrike" dirty="0">
                <a:effectLst/>
              </a:rPr>
              <a:t>.</a:t>
            </a:r>
          </a:p>
          <a:p>
            <a:pPr marL="0" indent="0">
              <a:lnSpc>
                <a:spcPct val="110000"/>
              </a:lnSpc>
              <a:spcBef>
                <a:spcPts val="0"/>
              </a:spcBef>
              <a:buNone/>
            </a:pPr>
            <a:endParaRPr lang="pl-PL" sz="2400" dirty="0"/>
          </a:p>
        </p:txBody>
      </p:sp>
    </p:spTree>
    <p:extLst>
      <p:ext uri="{BB962C8B-B14F-4D97-AF65-F5344CB8AC3E}">
        <p14:creationId xmlns:p14="http://schemas.microsoft.com/office/powerpoint/2010/main" val="3089095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2084A7-5AD4-A17C-DB2C-6E692C78A837}"/>
              </a:ext>
            </a:extLst>
          </p:cNvPr>
          <p:cNvSpPr>
            <a:spLocks noGrp="1"/>
          </p:cNvSpPr>
          <p:nvPr>
            <p:ph type="title"/>
          </p:nvPr>
        </p:nvSpPr>
        <p:spPr/>
        <p:txBody>
          <a:bodyPr>
            <a:normAutofit/>
          </a:bodyPr>
          <a:lstStyle/>
          <a:p>
            <a:r>
              <a:rPr lang="pl-PL" sz="3600" b="0" i="0" u="none" strike="noStrike" dirty="0" err="1">
                <a:effectLst/>
                <a:latin typeface="+mn-lt"/>
              </a:rPr>
              <a:t>Functional</a:t>
            </a:r>
            <a:r>
              <a:rPr lang="pl-PL" sz="3600" b="0" i="0" u="none" strike="noStrike" dirty="0">
                <a:effectLst/>
                <a:latin typeface="+mn-lt"/>
              </a:rPr>
              <a:t> </a:t>
            </a:r>
            <a:r>
              <a:rPr lang="pl-PL" sz="3600" b="0" i="0" u="none" strike="noStrike" dirty="0" err="1">
                <a:effectLst/>
                <a:latin typeface="+mn-lt"/>
              </a:rPr>
              <a:t>Dyspepsia</a:t>
            </a:r>
            <a:r>
              <a:rPr lang="pl-PL" sz="3600" b="0" i="0" u="none" strike="noStrike" dirty="0">
                <a:effectLst/>
                <a:latin typeface="+mn-lt"/>
              </a:rPr>
              <a:t> </a:t>
            </a:r>
            <a:endParaRPr lang="pl-PL" sz="3600" dirty="0"/>
          </a:p>
        </p:txBody>
      </p:sp>
      <p:sp>
        <p:nvSpPr>
          <p:cNvPr id="3" name="Symbol zastępczy zawartości 2">
            <a:extLst>
              <a:ext uri="{FF2B5EF4-FFF2-40B4-BE49-F238E27FC236}">
                <a16:creationId xmlns:a16="http://schemas.microsoft.com/office/drawing/2014/main" id="{A6DA6B84-DCE3-CC59-C607-5B1A5468A416}"/>
              </a:ext>
            </a:extLst>
          </p:cNvPr>
          <p:cNvSpPr>
            <a:spLocks noGrp="1"/>
          </p:cNvSpPr>
          <p:nvPr>
            <p:ph idx="1"/>
          </p:nvPr>
        </p:nvSpPr>
        <p:spPr>
          <a:xfrm>
            <a:off x="1075765" y="1507524"/>
            <a:ext cx="10416988" cy="5350476"/>
          </a:xfrm>
        </p:spPr>
        <p:txBody>
          <a:bodyPr>
            <a:noAutofit/>
          </a:bodyPr>
          <a:lstStyle/>
          <a:p>
            <a:pPr marL="0" indent="0" algn="l">
              <a:buNone/>
            </a:pPr>
            <a:r>
              <a:rPr lang="pl-PL" sz="2000" b="1" i="0" u="none" strike="noStrike" dirty="0" err="1">
                <a:effectLst/>
              </a:rPr>
              <a:t>Differential</a:t>
            </a:r>
            <a:r>
              <a:rPr lang="pl-PL" sz="2000" b="1" i="0" u="none" strike="noStrike" dirty="0">
                <a:effectLst/>
              </a:rPr>
              <a:t> </a:t>
            </a:r>
            <a:r>
              <a:rPr lang="pl-PL" sz="2000" b="1" i="0" u="none" strike="noStrike" dirty="0" err="1">
                <a:effectLst/>
              </a:rPr>
              <a:t>diagnosis</a:t>
            </a:r>
            <a:r>
              <a:rPr lang="pl-PL" sz="2000" b="1" i="0" u="none" strike="noStrike" dirty="0">
                <a:effectLst/>
              </a:rPr>
              <a:t> </a:t>
            </a:r>
            <a:r>
              <a:rPr lang="pl-PL" sz="2000" b="1" i="0" u="none" strike="noStrike" dirty="0" err="1">
                <a:effectLst/>
              </a:rPr>
              <a:t>includes</a:t>
            </a:r>
            <a:r>
              <a:rPr lang="pl-PL" sz="2000" b="1" i="0" u="none" strike="noStrike" dirty="0">
                <a:effectLst/>
              </a:rPr>
              <a:t>: </a:t>
            </a:r>
            <a:r>
              <a:rPr lang="pl-PL" sz="2000" b="0" i="0" u="none" strike="noStrike" dirty="0">
                <a:effectLst/>
              </a:rPr>
              <a:t>gastritis, </a:t>
            </a:r>
            <a:r>
              <a:rPr lang="pl-PL" sz="2000" b="0" i="0" u="none" strike="noStrike" dirty="0" err="1">
                <a:effectLst/>
              </a:rPr>
              <a:t>duodenitis</a:t>
            </a:r>
            <a:r>
              <a:rPr lang="pl-PL" sz="2000" b="0" i="0" u="none" strike="noStrike" dirty="0">
                <a:effectLst/>
              </a:rPr>
              <a:t>, </a:t>
            </a:r>
            <a:r>
              <a:rPr lang="pl-PL" sz="2000" b="0" i="0" u="none" strike="noStrike" dirty="0" err="1">
                <a:effectLst/>
              </a:rPr>
              <a:t>esophagitis</a:t>
            </a:r>
            <a:r>
              <a:rPr lang="pl-PL" sz="2000" b="0" i="0" u="none" strike="noStrike" dirty="0">
                <a:effectLst/>
              </a:rPr>
              <a:t>, GERD, </a:t>
            </a:r>
            <a:r>
              <a:rPr lang="pl-PL" sz="2000" b="0" i="0" u="none" strike="noStrike" dirty="0" err="1">
                <a:effectLst/>
              </a:rPr>
              <a:t>peptic</a:t>
            </a:r>
            <a:r>
              <a:rPr lang="pl-PL" sz="2000" b="0" i="0" u="none" strike="noStrike" dirty="0">
                <a:effectLst/>
              </a:rPr>
              <a:t> </a:t>
            </a:r>
            <a:r>
              <a:rPr lang="pl-PL" sz="2000" b="0" i="0" u="none" strike="noStrike" dirty="0" err="1">
                <a:effectLst/>
              </a:rPr>
              <a:t>ulcer</a:t>
            </a:r>
            <a:r>
              <a:rPr lang="pl-PL" sz="2000" b="0" i="0" u="none" strike="noStrike" dirty="0">
                <a:effectLst/>
              </a:rPr>
              <a:t> </a:t>
            </a:r>
            <a:r>
              <a:rPr lang="pl-PL" sz="2000" b="0" i="0" u="none" strike="noStrike" dirty="0" err="1">
                <a:effectLst/>
              </a:rPr>
              <a:t>disease</a:t>
            </a:r>
            <a:r>
              <a:rPr lang="pl-PL" sz="2000" b="0" i="0" u="none" strike="noStrike" dirty="0">
                <a:effectLst/>
              </a:rPr>
              <a:t>, </a:t>
            </a:r>
            <a:r>
              <a:rPr lang="pl-PL" sz="2000" b="0" i="0" u="none" strike="noStrike" dirty="0" err="1">
                <a:effectLst/>
              </a:rPr>
              <a:t>Helicobacter</a:t>
            </a:r>
            <a:r>
              <a:rPr lang="pl-PL" sz="2000" b="0" i="0" u="none" strike="noStrike" dirty="0">
                <a:effectLst/>
              </a:rPr>
              <a:t> </a:t>
            </a:r>
            <a:r>
              <a:rPr lang="pl-PL" sz="2000" b="0" i="0" u="none" strike="noStrike" dirty="0" err="1">
                <a:effectLst/>
              </a:rPr>
              <a:t>pylori</a:t>
            </a:r>
            <a:r>
              <a:rPr lang="pl-PL" sz="2000" b="0" i="0" u="none" strike="noStrike" dirty="0">
                <a:effectLst/>
              </a:rPr>
              <a:t> </a:t>
            </a:r>
            <a:r>
              <a:rPr lang="pl-PL" sz="2000" b="0" i="0" u="none" strike="noStrike" dirty="0" err="1">
                <a:effectLst/>
              </a:rPr>
              <a:t>infection</a:t>
            </a:r>
            <a:r>
              <a:rPr lang="pl-PL" sz="2000" b="0" i="0" u="none" strike="noStrike" dirty="0">
                <a:effectLst/>
              </a:rPr>
              <a:t>.</a:t>
            </a:r>
          </a:p>
          <a:p>
            <a:pPr marL="0" indent="0" algn="l">
              <a:buNone/>
            </a:pPr>
            <a:r>
              <a:rPr lang="pl-PL" sz="2000" b="1" i="0" u="none" strike="noStrike" dirty="0" err="1">
                <a:effectLst/>
              </a:rPr>
              <a:t>Treatment</a:t>
            </a:r>
            <a:r>
              <a:rPr lang="pl-PL" sz="2000" b="1" i="0" u="none" strike="noStrike" dirty="0">
                <a:effectLst/>
              </a:rPr>
              <a:t> </a:t>
            </a:r>
            <a:r>
              <a:rPr lang="pl-PL" sz="2000" b="1" i="0" u="none" strike="noStrike" dirty="0" err="1">
                <a:effectLst/>
              </a:rPr>
              <a:t>may</a:t>
            </a:r>
            <a:r>
              <a:rPr lang="pl-PL" sz="2000" b="1" i="0" u="none" strike="noStrike" dirty="0">
                <a:effectLst/>
              </a:rPr>
              <a:t> </a:t>
            </a:r>
            <a:r>
              <a:rPr lang="pl-PL" sz="2000" b="1" i="0" u="none" strike="noStrike" dirty="0" err="1">
                <a:effectLst/>
              </a:rPr>
              <a:t>involve</a:t>
            </a:r>
            <a:r>
              <a:rPr lang="pl-PL" sz="2000" b="1" i="0" u="none" strike="noStrike" dirty="0">
                <a:effectLst/>
              </a:rPr>
              <a:t>:</a:t>
            </a:r>
          </a:p>
          <a:p>
            <a:pPr algn="l">
              <a:buFont typeface="Arial" panose="020B0604020202020204" pitchFamily="34" charset="0"/>
              <a:buChar char="•"/>
            </a:pPr>
            <a:r>
              <a:rPr lang="pl-PL" sz="2000" b="0" i="0" u="none" strike="noStrike" dirty="0" err="1">
                <a:effectLst/>
              </a:rPr>
              <a:t>Avoiding</a:t>
            </a:r>
            <a:r>
              <a:rPr lang="pl-PL" sz="2000" b="0" i="0" u="none" strike="noStrike" dirty="0">
                <a:effectLst/>
              </a:rPr>
              <a:t> </a:t>
            </a:r>
            <a:r>
              <a:rPr lang="pl-PL" sz="2000" b="0" i="0" u="none" strike="noStrike" dirty="0" err="1">
                <a:effectLst/>
              </a:rPr>
              <a:t>foods</a:t>
            </a:r>
            <a:r>
              <a:rPr lang="pl-PL" sz="2000" b="0" i="0" u="none" strike="noStrike" dirty="0">
                <a:effectLst/>
              </a:rPr>
              <a:t> </a:t>
            </a:r>
            <a:r>
              <a:rPr lang="pl-PL" sz="2000" b="0" i="0" u="none" strike="noStrike" dirty="0" err="1">
                <a:effectLst/>
              </a:rPr>
              <a:t>that</a:t>
            </a:r>
            <a:r>
              <a:rPr lang="pl-PL" sz="2000" b="0" i="0" u="none" strike="noStrike" dirty="0">
                <a:effectLst/>
              </a:rPr>
              <a:t> </a:t>
            </a:r>
            <a:r>
              <a:rPr lang="pl-PL" sz="2000" b="0" i="0" u="none" strike="noStrike" dirty="0" err="1">
                <a:effectLst/>
              </a:rPr>
              <a:t>exacerbate</a:t>
            </a:r>
            <a:r>
              <a:rPr lang="pl-PL" sz="2000" b="0" i="0" u="none" strike="noStrike" dirty="0">
                <a:effectLst/>
              </a:rPr>
              <a:t> </a:t>
            </a:r>
            <a:r>
              <a:rPr lang="pl-PL" sz="2000" b="0" i="0" u="none" strike="noStrike" dirty="0" err="1">
                <a:effectLst/>
              </a:rPr>
              <a:t>symptoms</a:t>
            </a:r>
            <a:r>
              <a:rPr lang="pl-PL" sz="2000" b="0" i="0" u="none" strike="noStrike" dirty="0">
                <a:effectLst/>
              </a:rPr>
              <a:t> (</a:t>
            </a:r>
            <a:r>
              <a:rPr lang="pl-PL" sz="2000" b="0" i="0" u="none" strike="noStrike" dirty="0" err="1">
                <a:effectLst/>
              </a:rPr>
              <a:t>fatty</a:t>
            </a:r>
            <a:r>
              <a:rPr lang="pl-PL" sz="2000" b="0" i="0" u="none" strike="noStrike" dirty="0">
                <a:effectLst/>
              </a:rPr>
              <a:t> and </a:t>
            </a:r>
            <a:r>
              <a:rPr lang="pl-PL" sz="2000" b="0" i="0" u="none" strike="noStrike" dirty="0" err="1">
                <a:effectLst/>
              </a:rPr>
              <a:t>spicy</a:t>
            </a:r>
            <a:r>
              <a:rPr lang="pl-PL" sz="2000" b="0" i="0" u="none" strike="noStrike" dirty="0">
                <a:effectLst/>
              </a:rPr>
              <a:t> </a:t>
            </a:r>
            <a:r>
              <a:rPr lang="pl-PL" sz="2000" b="0" i="0" u="none" strike="noStrike" dirty="0" err="1">
                <a:effectLst/>
              </a:rPr>
              <a:t>foods</a:t>
            </a:r>
            <a:r>
              <a:rPr lang="pl-PL" sz="2000" b="0" i="0" u="none" strike="noStrike" dirty="0">
                <a:effectLst/>
              </a:rPr>
              <a:t>, </a:t>
            </a:r>
            <a:r>
              <a:rPr lang="pl-PL" sz="2000" b="0" i="0" u="none" strike="noStrike" dirty="0" err="1">
                <a:effectLst/>
              </a:rPr>
              <a:t>caffeine</a:t>
            </a:r>
            <a:r>
              <a:rPr lang="pl-PL" sz="2000" b="0" i="0" u="none" strike="noStrike" dirty="0">
                <a:effectLst/>
              </a:rPr>
              <a:t>).</a:t>
            </a:r>
          </a:p>
          <a:p>
            <a:pPr algn="l">
              <a:buFont typeface="Arial" panose="020B0604020202020204" pitchFamily="34" charset="0"/>
              <a:buChar char="•"/>
            </a:pPr>
            <a:r>
              <a:rPr lang="pl-PL" sz="2000" b="0" i="0" u="none" strike="noStrike" dirty="0" err="1">
                <a:effectLst/>
              </a:rPr>
              <a:t>Avoiding</a:t>
            </a:r>
            <a:r>
              <a:rPr lang="pl-PL" sz="2000" b="0" i="0" u="none" strike="noStrike" dirty="0">
                <a:effectLst/>
              </a:rPr>
              <a:t> </a:t>
            </a:r>
            <a:r>
              <a:rPr lang="pl-PL" sz="2000" b="0" i="0" u="none" strike="noStrike" dirty="0" err="1">
                <a:effectLst/>
              </a:rPr>
              <a:t>NSAIDs</a:t>
            </a:r>
            <a:r>
              <a:rPr lang="pl-PL" sz="2000" b="0" i="0" u="none" strike="noStrike" dirty="0">
                <a:effectLst/>
              </a:rPr>
              <a:t> (Non-</a:t>
            </a:r>
            <a:r>
              <a:rPr lang="pl-PL" sz="2000" b="0" i="0" u="none" strike="noStrike" dirty="0" err="1">
                <a:effectLst/>
              </a:rPr>
              <a:t>Steroidal</a:t>
            </a:r>
            <a:r>
              <a:rPr lang="pl-PL" sz="2000" b="0" i="0" u="none" strike="noStrike" dirty="0">
                <a:effectLst/>
              </a:rPr>
              <a:t> </a:t>
            </a:r>
            <a:r>
              <a:rPr lang="pl-PL" sz="2000" b="0" i="0" u="none" strike="noStrike" dirty="0" err="1">
                <a:effectLst/>
              </a:rPr>
              <a:t>Anti-Inflammatory</a:t>
            </a:r>
            <a:r>
              <a:rPr lang="pl-PL" sz="2000" b="0" i="0" u="none" strike="noStrike" dirty="0">
                <a:effectLst/>
              </a:rPr>
              <a:t> </a:t>
            </a:r>
            <a:r>
              <a:rPr lang="pl-PL" sz="2000" b="0" i="0" u="none" strike="noStrike" dirty="0" err="1">
                <a:effectLst/>
              </a:rPr>
              <a:t>Drugs</a:t>
            </a:r>
            <a:r>
              <a:rPr lang="pl-PL" sz="2000" b="0" i="0" u="none" strike="noStrike" dirty="0">
                <a:effectLst/>
              </a:rPr>
              <a:t>).</a:t>
            </a:r>
          </a:p>
          <a:p>
            <a:pPr algn="l">
              <a:buFont typeface="Arial" panose="020B0604020202020204" pitchFamily="34" charset="0"/>
              <a:buChar char="•"/>
            </a:pPr>
            <a:r>
              <a:rPr lang="pl-PL" sz="2000" b="0" i="0" u="none" strike="noStrike" dirty="0" err="1">
                <a:effectLst/>
              </a:rPr>
              <a:t>Trimebutine</a:t>
            </a:r>
            <a:r>
              <a:rPr lang="pl-PL" sz="2000" b="0" i="0" u="none" strike="noStrike" dirty="0">
                <a:effectLst/>
              </a:rPr>
              <a:t>.</a:t>
            </a:r>
          </a:p>
          <a:p>
            <a:pPr algn="l">
              <a:buFont typeface="Arial" panose="020B0604020202020204" pitchFamily="34" charset="0"/>
              <a:buChar char="•"/>
            </a:pPr>
            <a:r>
              <a:rPr lang="pl-PL" sz="2000" b="0" i="0" u="none" strike="noStrike" dirty="0">
                <a:effectLst/>
              </a:rPr>
              <a:t>Proton pump </a:t>
            </a:r>
            <a:r>
              <a:rPr lang="pl-PL" sz="2000" b="0" i="0" u="none" strike="noStrike" dirty="0" err="1">
                <a:effectLst/>
              </a:rPr>
              <a:t>inhibitors</a:t>
            </a:r>
            <a:r>
              <a:rPr lang="pl-PL" sz="2000" b="0" i="0" u="none" strike="noStrike" dirty="0">
                <a:effectLst/>
              </a:rPr>
              <a:t>.</a:t>
            </a:r>
          </a:p>
          <a:p>
            <a:pPr algn="l">
              <a:buFont typeface="Arial" panose="020B0604020202020204" pitchFamily="34" charset="0"/>
              <a:buChar char="•"/>
            </a:pPr>
            <a:r>
              <a:rPr lang="pl-PL" sz="2000" b="0" i="0" u="none" strike="noStrike" dirty="0" err="1">
                <a:effectLst/>
              </a:rPr>
              <a:t>Eliminating</a:t>
            </a:r>
            <a:r>
              <a:rPr lang="pl-PL" sz="2000" b="0" i="0" u="none" strike="noStrike" dirty="0">
                <a:effectLst/>
              </a:rPr>
              <a:t> </a:t>
            </a:r>
            <a:r>
              <a:rPr lang="pl-PL" sz="2000" b="0" i="0" u="none" strike="noStrike" dirty="0" err="1">
                <a:effectLst/>
              </a:rPr>
              <a:t>pain-perpetuating</a:t>
            </a:r>
            <a:r>
              <a:rPr lang="pl-PL" sz="2000" b="0" i="0" u="none" strike="noStrike" dirty="0">
                <a:effectLst/>
              </a:rPr>
              <a:t> </a:t>
            </a:r>
            <a:r>
              <a:rPr lang="pl-PL" sz="2000" b="0" i="0" u="none" strike="noStrike" dirty="0" err="1">
                <a:effectLst/>
              </a:rPr>
              <a:t>mechanisms</a:t>
            </a:r>
            <a:r>
              <a:rPr lang="pl-PL" sz="2000" b="0" i="0" u="none" strike="noStrike" dirty="0">
                <a:effectLst/>
              </a:rPr>
              <a:t> (</a:t>
            </a:r>
            <a:r>
              <a:rPr lang="pl-PL" sz="2000" b="0" i="0" u="none" strike="noStrike" dirty="0" err="1">
                <a:effectLst/>
              </a:rPr>
              <a:t>excessive</a:t>
            </a:r>
            <a:r>
              <a:rPr lang="pl-PL" sz="2000" b="0" i="0" u="none" strike="noStrike" dirty="0">
                <a:effectLst/>
              </a:rPr>
              <a:t> </a:t>
            </a:r>
            <a:r>
              <a:rPr lang="pl-PL" sz="2000" b="0" i="0" u="none" strike="noStrike" dirty="0" err="1">
                <a:effectLst/>
              </a:rPr>
              <a:t>focus</a:t>
            </a:r>
            <a:r>
              <a:rPr lang="pl-PL" sz="2000" b="0" i="0" u="none" strike="noStrike" dirty="0">
                <a:effectLst/>
              </a:rPr>
              <a:t> on the </a:t>
            </a:r>
            <a:r>
              <a:rPr lang="pl-PL" sz="2000" b="0" i="0" u="none" strike="noStrike" dirty="0" err="1">
                <a:effectLst/>
              </a:rPr>
              <a:t>illness</a:t>
            </a:r>
            <a:r>
              <a:rPr lang="pl-PL" sz="2000" b="0" i="0" u="none" strike="noStrike" dirty="0">
                <a:effectLst/>
              </a:rPr>
              <a:t>, missing </a:t>
            </a:r>
            <a:r>
              <a:rPr lang="pl-PL" sz="2000" b="0" i="0" u="none" strike="noStrike" dirty="0" err="1">
                <a:effectLst/>
              </a:rPr>
              <a:t>school</a:t>
            </a:r>
            <a:r>
              <a:rPr lang="pl-PL" sz="2000" b="0" i="0" u="none" strike="noStrike" dirty="0">
                <a:effectLst/>
              </a:rPr>
              <a:t>).</a:t>
            </a:r>
          </a:p>
          <a:p>
            <a:pPr>
              <a:spcBef>
                <a:spcPts val="0"/>
              </a:spcBef>
              <a:spcAft>
                <a:spcPts val="0"/>
              </a:spcAft>
            </a:pPr>
            <a:endParaRPr lang="pl-PL" dirty="0"/>
          </a:p>
        </p:txBody>
      </p:sp>
    </p:spTree>
    <p:extLst>
      <p:ext uri="{BB962C8B-B14F-4D97-AF65-F5344CB8AC3E}">
        <p14:creationId xmlns:p14="http://schemas.microsoft.com/office/powerpoint/2010/main" val="1943019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6AE932-0ACF-F099-9D61-77112AE23E96}"/>
              </a:ext>
            </a:extLst>
          </p:cNvPr>
          <p:cNvSpPr>
            <a:spLocks noGrp="1"/>
          </p:cNvSpPr>
          <p:nvPr>
            <p:ph type="title"/>
          </p:nvPr>
        </p:nvSpPr>
        <p:spPr/>
        <p:txBody>
          <a:bodyPr>
            <a:normAutofit/>
          </a:bodyPr>
          <a:lstStyle/>
          <a:p>
            <a:pPr lvl="0"/>
            <a:r>
              <a:rPr lang="pl-PL" sz="3600" b="0" i="0" u="none" dirty="0" err="1"/>
              <a:t>Irritable</a:t>
            </a:r>
            <a:r>
              <a:rPr lang="pl-PL" sz="3600" b="0" i="0" u="none" dirty="0"/>
              <a:t> </a:t>
            </a:r>
            <a:r>
              <a:rPr lang="pl-PL" sz="3600" b="0" i="0" u="none" dirty="0" err="1"/>
              <a:t>Bowel</a:t>
            </a:r>
            <a:r>
              <a:rPr lang="pl-PL" sz="3600" b="0" i="0" u="none" dirty="0"/>
              <a:t> </a:t>
            </a:r>
            <a:r>
              <a:rPr lang="pl-PL" sz="3600" b="0" i="0" u="none" dirty="0" err="1"/>
              <a:t>Syndrome</a:t>
            </a:r>
            <a:r>
              <a:rPr lang="pl-PL" sz="3600" b="0" i="0" u="none" dirty="0"/>
              <a:t> </a:t>
            </a:r>
            <a:endParaRPr lang="pl-PL" sz="3600" dirty="0"/>
          </a:p>
        </p:txBody>
      </p:sp>
      <p:graphicFrame>
        <p:nvGraphicFramePr>
          <p:cNvPr id="12294" name="Symbol zastępczy zawartości 2">
            <a:extLst>
              <a:ext uri="{FF2B5EF4-FFF2-40B4-BE49-F238E27FC236}">
                <a16:creationId xmlns:a16="http://schemas.microsoft.com/office/drawing/2014/main" id="{440899B7-72EF-F34D-30CB-AF261F813A66}"/>
              </a:ext>
            </a:extLst>
          </p:cNvPr>
          <p:cNvGraphicFramePr>
            <a:graphicFrameLocks noGrp="1"/>
          </p:cNvGraphicFramePr>
          <p:nvPr>
            <p:ph idx="1"/>
            <p:extLst>
              <p:ext uri="{D42A27DB-BD31-4B8C-83A1-F6EECF244321}">
                <p14:modId xmlns:p14="http://schemas.microsoft.com/office/powerpoint/2010/main" val="75249841"/>
              </p:ext>
            </p:extLst>
          </p:nvPr>
        </p:nvGraphicFramePr>
        <p:xfrm>
          <a:off x="4485503" y="2052116"/>
          <a:ext cx="6084636" cy="399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page52image13736032">
            <a:extLst>
              <a:ext uri="{FF2B5EF4-FFF2-40B4-BE49-F238E27FC236}">
                <a16:creationId xmlns:a16="http://schemas.microsoft.com/office/drawing/2014/main" id="{5016BD3B-C7F0-9379-5DC9-4956633EDD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955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age52image13745392">
            <a:extLst>
              <a:ext uri="{FF2B5EF4-FFF2-40B4-BE49-F238E27FC236}">
                <a16:creationId xmlns:a16="http://schemas.microsoft.com/office/drawing/2014/main" id="{4425E25E-D645-946B-7F46-990B55EBA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04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C72FDA-0236-9933-3D0F-D6AB9FEE4C8C}"/>
              </a:ext>
            </a:extLst>
          </p:cNvPr>
          <p:cNvSpPr>
            <a:spLocks noGrp="1"/>
          </p:cNvSpPr>
          <p:nvPr>
            <p:ph type="title"/>
          </p:nvPr>
        </p:nvSpPr>
        <p:spPr/>
        <p:txBody>
          <a:bodyPr>
            <a:normAutofit/>
          </a:bodyPr>
          <a:lstStyle/>
          <a:p>
            <a:r>
              <a:rPr lang="pl-PL" sz="3600" b="0" i="0" u="none" dirty="0" err="1"/>
              <a:t>Irritable</a:t>
            </a:r>
            <a:r>
              <a:rPr lang="pl-PL" sz="3600" b="0" i="0" u="none" dirty="0"/>
              <a:t> </a:t>
            </a:r>
            <a:r>
              <a:rPr lang="pl-PL" sz="3600" b="0" i="0" u="none" dirty="0" err="1"/>
              <a:t>Bowel</a:t>
            </a:r>
            <a:r>
              <a:rPr lang="pl-PL" sz="3600" b="0" i="0" u="none" dirty="0"/>
              <a:t> </a:t>
            </a:r>
            <a:r>
              <a:rPr lang="pl-PL" sz="3600" b="0" i="0" u="none" dirty="0" err="1"/>
              <a:t>Syndrome</a:t>
            </a:r>
            <a:r>
              <a:rPr lang="pl-PL" sz="3600" b="0" i="0" u="none" dirty="0"/>
              <a:t> </a:t>
            </a:r>
            <a:endParaRPr lang="pl-PL" sz="3600" dirty="0"/>
          </a:p>
        </p:txBody>
      </p:sp>
      <p:sp>
        <p:nvSpPr>
          <p:cNvPr id="3" name="Symbol zastępczy zawartości 2">
            <a:extLst>
              <a:ext uri="{FF2B5EF4-FFF2-40B4-BE49-F238E27FC236}">
                <a16:creationId xmlns:a16="http://schemas.microsoft.com/office/drawing/2014/main" id="{0EC45F7C-8739-0966-6F6F-62FAA93B9949}"/>
              </a:ext>
            </a:extLst>
          </p:cNvPr>
          <p:cNvSpPr>
            <a:spLocks noGrp="1"/>
          </p:cNvSpPr>
          <p:nvPr>
            <p:ph idx="1"/>
          </p:nvPr>
        </p:nvSpPr>
        <p:spPr>
          <a:xfrm>
            <a:off x="1075765" y="1885284"/>
            <a:ext cx="9735670" cy="4814095"/>
          </a:xfrm>
        </p:spPr>
        <p:txBody>
          <a:bodyPr>
            <a:noAutofit/>
          </a:bodyPr>
          <a:lstStyle/>
          <a:p>
            <a:pPr marL="0" indent="0" algn="l">
              <a:buNone/>
            </a:pPr>
            <a:r>
              <a:rPr lang="pl-PL" b="0" i="0" u="none" strike="noStrike" dirty="0" err="1">
                <a:effectLst/>
              </a:rPr>
              <a:t>Diagnostic</a:t>
            </a:r>
            <a:r>
              <a:rPr lang="pl-PL" b="0" i="0" u="none" strike="noStrike" dirty="0">
                <a:effectLst/>
              </a:rPr>
              <a:t> </a:t>
            </a:r>
            <a:r>
              <a:rPr lang="pl-PL" b="0" i="0" u="none" strike="noStrike" dirty="0" err="1">
                <a:effectLst/>
              </a:rPr>
              <a:t>criteria</a:t>
            </a:r>
            <a:r>
              <a:rPr lang="pl-PL" b="0" i="0" u="none" strike="noStrike" dirty="0">
                <a:effectLst/>
              </a:rPr>
              <a:t> for </a:t>
            </a:r>
            <a:r>
              <a:rPr lang="pl-PL" b="0" i="0" u="none" strike="noStrike" dirty="0" err="1">
                <a:effectLst/>
              </a:rPr>
              <a:t>Irritable</a:t>
            </a:r>
            <a:r>
              <a:rPr lang="pl-PL" b="0" i="0" u="none" strike="noStrike" dirty="0">
                <a:effectLst/>
              </a:rPr>
              <a:t> </a:t>
            </a:r>
            <a:r>
              <a:rPr lang="pl-PL" b="0" i="0" u="none" strike="noStrike" dirty="0" err="1">
                <a:effectLst/>
              </a:rPr>
              <a:t>Bowel</a:t>
            </a:r>
            <a:r>
              <a:rPr lang="pl-PL" b="0" i="0" u="none" strike="noStrike" dirty="0">
                <a:effectLst/>
              </a:rPr>
              <a:t> </a:t>
            </a:r>
            <a:r>
              <a:rPr lang="pl-PL" b="0" i="0" u="none" strike="noStrike" dirty="0" err="1">
                <a:effectLst/>
              </a:rPr>
              <a:t>Syndrome</a:t>
            </a:r>
            <a:r>
              <a:rPr lang="pl-PL" b="0" i="0" u="none" strike="noStrike" dirty="0">
                <a:effectLst/>
              </a:rPr>
              <a:t> (</a:t>
            </a:r>
            <a:r>
              <a:rPr lang="pl-PL" b="0" i="0" u="none" strike="noStrike" dirty="0" err="1">
                <a:effectLst/>
              </a:rPr>
              <a:t>all</a:t>
            </a:r>
            <a:r>
              <a:rPr lang="pl-PL" b="0" i="0" u="none" strike="noStrike" dirty="0">
                <a:effectLst/>
              </a:rPr>
              <a:t> of the </a:t>
            </a:r>
            <a:r>
              <a:rPr lang="pl-PL" b="0" i="0" u="none" strike="noStrike" dirty="0" err="1">
                <a:effectLst/>
              </a:rPr>
              <a:t>following</a:t>
            </a:r>
            <a:r>
              <a:rPr lang="pl-PL" b="0" i="0" u="none" strike="noStrike" dirty="0">
                <a:effectLst/>
              </a:rPr>
              <a:t> </a:t>
            </a:r>
            <a:r>
              <a:rPr lang="pl-PL" b="0" i="0" u="none" strike="noStrike" dirty="0" err="1">
                <a:effectLst/>
              </a:rPr>
              <a:t>must</a:t>
            </a:r>
            <a:r>
              <a:rPr lang="pl-PL" b="0" i="0" u="none" strike="noStrike" dirty="0">
                <a:effectLst/>
              </a:rPr>
              <a:t> </a:t>
            </a:r>
            <a:r>
              <a:rPr lang="pl-PL" b="0" i="0" u="none" strike="noStrike" dirty="0" err="1">
                <a:effectLst/>
              </a:rPr>
              <a:t>occur</a:t>
            </a:r>
            <a:r>
              <a:rPr lang="pl-PL" b="0" i="0" u="none" strike="noStrike" dirty="0">
                <a:effectLst/>
              </a:rPr>
              <a:t> for </a:t>
            </a:r>
            <a:r>
              <a:rPr lang="pl-PL" b="0" i="0" u="none" strike="noStrike" dirty="0" err="1">
                <a:effectLst/>
              </a:rPr>
              <a:t>at</a:t>
            </a:r>
            <a:r>
              <a:rPr lang="pl-PL" b="0" i="0" u="none" strike="noStrike" dirty="0">
                <a:effectLst/>
              </a:rPr>
              <a:t> </a:t>
            </a:r>
            <a:r>
              <a:rPr lang="pl-PL" b="0" i="0" u="none" strike="noStrike" dirty="0" err="1">
                <a:effectLst/>
              </a:rPr>
              <a:t>least</a:t>
            </a:r>
            <a:r>
              <a:rPr lang="pl-PL" b="0" i="0" u="none" strike="noStrike" dirty="0">
                <a:effectLst/>
              </a:rPr>
              <a:t> 2 </a:t>
            </a:r>
            <a:r>
              <a:rPr lang="pl-PL" b="0" i="0" u="none" strike="noStrike" dirty="0" err="1">
                <a:effectLst/>
              </a:rPr>
              <a:t>months</a:t>
            </a:r>
            <a:r>
              <a:rPr lang="pl-PL" b="0" i="0" u="none" strike="noStrike" dirty="0">
                <a:effectLst/>
              </a:rPr>
              <a:t>):</a:t>
            </a:r>
          </a:p>
          <a:p>
            <a:pPr algn="l">
              <a:buFont typeface="Arial" panose="020B0604020202020204" pitchFamily="34" charset="0"/>
              <a:buChar char="•"/>
            </a:pPr>
            <a:r>
              <a:rPr lang="pl-PL" b="0" i="0" u="none" strike="noStrike" dirty="0" err="1">
                <a:effectLst/>
              </a:rPr>
              <a:t>Abdominal</a:t>
            </a:r>
            <a:r>
              <a:rPr lang="pl-PL" b="0" i="0" u="none" strike="noStrike" dirty="0">
                <a:effectLst/>
              </a:rPr>
              <a:t> </a:t>
            </a:r>
            <a:r>
              <a:rPr lang="pl-PL" b="0" i="0" u="none" strike="noStrike" dirty="0" err="1">
                <a:effectLst/>
              </a:rPr>
              <a:t>pain</a:t>
            </a:r>
            <a:r>
              <a:rPr lang="pl-PL" b="0" i="0" u="none" strike="noStrike" dirty="0">
                <a:effectLst/>
              </a:rPr>
              <a:t> </a:t>
            </a:r>
            <a:r>
              <a:rPr lang="pl-PL" b="0" i="0" u="none" strike="noStrike" dirty="0" err="1">
                <a:effectLst/>
              </a:rPr>
              <a:t>occurring</a:t>
            </a:r>
            <a:r>
              <a:rPr lang="pl-PL" b="0" i="0" u="none" strike="noStrike" dirty="0">
                <a:effectLst/>
              </a:rPr>
              <a:t> for </a:t>
            </a:r>
            <a:r>
              <a:rPr lang="pl-PL" b="0" i="0" u="none" strike="noStrike" dirty="0" err="1">
                <a:effectLst/>
              </a:rPr>
              <a:t>at</a:t>
            </a:r>
            <a:r>
              <a:rPr lang="pl-PL" b="0" i="0" u="none" strike="noStrike" dirty="0">
                <a:effectLst/>
              </a:rPr>
              <a:t> </a:t>
            </a:r>
            <a:r>
              <a:rPr lang="pl-PL" b="0" i="0" u="none" strike="noStrike" dirty="0" err="1">
                <a:effectLst/>
              </a:rPr>
              <a:t>least</a:t>
            </a:r>
            <a:r>
              <a:rPr lang="pl-PL" b="0" i="0" u="none" strike="noStrike" dirty="0">
                <a:effectLst/>
              </a:rPr>
              <a:t> 4 </a:t>
            </a:r>
            <a:r>
              <a:rPr lang="pl-PL" b="0" i="0" u="none" strike="noStrike" dirty="0" err="1">
                <a:effectLst/>
              </a:rPr>
              <a:t>days</a:t>
            </a:r>
            <a:r>
              <a:rPr lang="pl-PL" b="0" i="0" u="none" strike="noStrike" dirty="0">
                <a:effectLst/>
              </a:rPr>
              <a:t> per </a:t>
            </a:r>
            <a:r>
              <a:rPr lang="pl-PL" b="0" i="0" u="none" strike="noStrike" dirty="0" err="1">
                <a:effectLst/>
              </a:rPr>
              <a:t>month</a:t>
            </a:r>
            <a:r>
              <a:rPr lang="pl-PL" b="0" i="0" u="none" strike="noStrike" dirty="0">
                <a:effectLst/>
              </a:rPr>
              <a:t>, </a:t>
            </a:r>
            <a:r>
              <a:rPr lang="pl-PL" b="0" i="0" u="none" strike="noStrike" dirty="0" err="1">
                <a:effectLst/>
              </a:rPr>
              <a:t>associated</a:t>
            </a:r>
            <a:r>
              <a:rPr lang="pl-PL" b="0" i="0" u="none" strike="noStrike" dirty="0">
                <a:effectLst/>
              </a:rPr>
              <a:t> with </a:t>
            </a:r>
            <a:r>
              <a:rPr lang="pl-PL" b="0" i="0" u="none" strike="noStrike" dirty="0" err="1">
                <a:effectLst/>
              </a:rPr>
              <a:t>at</a:t>
            </a:r>
            <a:r>
              <a:rPr lang="pl-PL" b="0" i="0" u="none" strike="noStrike" dirty="0">
                <a:effectLst/>
              </a:rPr>
              <a:t> </a:t>
            </a:r>
            <a:r>
              <a:rPr lang="pl-PL" b="0" i="0" u="none" strike="noStrike" dirty="0" err="1">
                <a:effectLst/>
              </a:rPr>
              <a:t>least</a:t>
            </a:r>
            <a:r>
              <a:rPr lang="pl-PL" b="0" i="0" u="none" strike="noStrike" dirty="0">
                <a:effectLst/>
              </a:rPr>
              <a:t> one of the </a:t>
            </a:r>
            <a:r>
              <a:rPr lang="pl-PL" b="0" i="0" u="none" strike="noStrike" dirty="0" err="1">
                <a:effectLst/>
              </a:rPr>
              <a:t>following</a:t>
            </a:r>
            <a:r>
              <a:rPr lang="pl-PL" b="0" i="0" u="none" strike="noStrike" dirty="0">
                <a:effectLst/>
              </a:rPr>
              <a:t>:</a:t>
            </a:r>
          </a:p>
          <a:p>
            <a:pPr marL="742950" lvl="1" indent="-285750" algn="l">
              <a:buFont typeface="Arial" panose="020B0604020202020204" pitchFamily="34" charset="0"/>
              <a:buChar char="•"/>
            </a:pPr>
            <a:r>
              <a:rPr lang="pl-PL" sz="2000" b="0" i="0" u="none" strike="noStrike" dirty="0" err="1">
                <a:effectLst/>
              </a:rPr>
              <a:t>Bowel</a:t>
            </a:r>
            <a:r>
              <a:rPr lang="pl-PL" sz="2000" b="0" i="0" u="none" strike="noStrike" dirty="0">
                <a:effectLst/>
              </a:rPr>
              <a:t> </a:t>
            </a:r>
            <a:r>
              <a:rPr lang="pl-PL" sz="2000" b="0" i="0" u="none" strike="noStrike" dirty="0" err="1">
                <a:effectLst/>
              </a:rPr>
              <a:t>movements</a:t>
            </a:r>
            <a:endParaRPr lang="pl-PL" sz="2000" b="0" i="0" u="none" strike="noStrike" dirty="0">
              <a:effectLst/>
            </a:endParaRPr>
          </a:p>
          <a:p>
            <a:pPr marL="742950" lvl="1" indent="-285750" algn="l">
              <a:buFont typeface="Arial" panose="020B0604020202020204" pitchFamily="34" charset="0"/>
              <a:buChar char="•"/>
            </a:pPr>
            <a:r>
              <a:rPr lang="pl-PL" sz="2000" b="0" i="0" u="none" strike="noStrike" dirty="0" err="1">
                <a:effectLst/>
              </a:rPr>
              <a:t>Change</a:t>
            </a:r>
            <a:r>
              <a:rPr lang="pl-PL" sz="2000" b="0" i="0" u="none" strike="noStrike" dirty="0">
                <a:effectLst/>
              </a:rPr>
              <a:t> in </a:t>
            </a:r>
            <a:r>
              <a:rPr lang="pl-PL" sz="2000" b="0" i="0" u="none" strike="noStrike" dirty="0" err="1">
                <a:effectLst/>
              </a:rPr>
              <a:t>stool</a:t>
            </a:r>
            <a:r>
              <a:rPr lang="pl-PL" sz="2000" b="0" i="0" u="none" strike="noStrike" dirty="0">
                <a:effectLst/>
              </a:rPr>
              <a:t> </a:t>
            </a:r>
            <a:r>
              <a:rPr lang="pl-PL" sz="2000" b="0" i="0" u="none" strike="noStrike" dirty="0" err="1">
                <a:effectLst/>
              </a:rPr>
              <a:t>frequency</a:t>
            </a:r>
            <a:endParaRPr lang="pl-PL" sz="2000" b="0" i="0" u="none" strike="noStrike" dirty="0">
              <a:effectLst/>
            </a:endParaRPr>
          </a:p>
          <a:p>
            <a:pPr marL="742950" lvl="1" indent="-285750" algn="l">
              <a:buFont typeface="Arial" panose="020B0604020202020204" pitchFamily="34" charset="0"/>
              <a:buChar char="•"/>
            </a:pPr>
            <a:r>
              <a:rPr lang="pl-PL" sz="2000" b="0" i="0" u="none" strike="noStrike" dirty="0" err="1">
                <a:effectLst/>
              </a:rPr>
              <a:t>Change</a:t>
            </a:r>
            <a:r>
              <a:rPr lang="pl-PL" sz="2000" b="0" i="0" u="none" strike="noStrike" dirty="0">
                <a:effectLst/>
              </a:rPr>
              <a:t> in </a:t>
            </a:r>
            <a:r>
              <a:rPr lang="pl-PL" sz="2000" b="0" i="0" u="none" strike="noStrike" dirty="0" err="1">
                <a:effectLst/>
              </a:rPr>
              <a:t>stool</a:t>
            </a:r>
            <a:r>
              <a:rPr lang="pl-PL" sz="2000" b="0" i="0" u="none" strike="noStrike" dirty="0">
                <a:effectLst/>
              </a:rPr>
              <a:t> </a:t>
            </a:r>
            <a:r>
              <a:rPr lang="pl-PL" sz="2000" b="0" i="0" u="none" strike="noStrike" dirty="0" err="1">
                <a:effectLst/>
              </a:rPr>
              <a:t>appearance</a:t>
            </a:r>
            <a:r>
              <a:rPr lang="pl-PL" sz="2000" b="0" i="0" u="none" strike="noStrike" dirty="0">
                <a:effectLst/>
              </a:rPr>
              <a:t>/</a:t>
            </a:r>
            <a:r>
              <a:rPr lang="pl-PL" sz="2000" b="0" i="0" u="none" strike="noStrike" dirty="0" err="1">
                <a:effectLst/>
              </a:rPr>
              <a:t>consistency</a:t>
            </a:r>
            <a:endParaRPr lang="pl-PL" sz="2000" b="0" i="0" u="none" strike="noStrike" dirty="0">
              <a:effectLst/>
            </a:endParaRPr>
          </a:p>
          <a:p>
            <a:pPr marL="0" indent="0" algn="l">
              <a:buNone/>
            </a:pPr>
            <a:r>
              <a:rPr lang="pl-PL" dirty="0"/>
              <a:t>I</a:t>
            </a:r>
            <a:r>
              <a:rPr lang="pl-PL" b="0" i="0" u="none" strike="noStrike" dirty="0">
                <a:effectLst/>
              </a:rPr>
              <a:t>n </a:t>
            </a:r>
            <a:r>
              <a:rPr lang="pl-PL" b="0" i="0" u="none" strike="noStrike" dirty="0" err="1">
                <a:effectLst/>
              </a:rPr>
              <a:t>children</a:t>
            </a:r>
            <a:r>
              <a:rPr lang="pl-PL" b="0" i="0" u="none" strike="noStrike" dirty="0">
                <a:effectLst/>
              </a:rPr>
              <a:t> with </a:t>
            </a:r>
            <a:r>
              <a:rPr lang="pl-PL" b="0" i="0" u="none" strike="noStrike" dirty="0" err="1">
                <a:effectLst/>
              </a:rPr>
              <a:t>constipation</a:t>
            </a:r>
            <a:r>
              <a:rPr lang="pl-PL" b="0" i="0" u="none" strike="noStrike" dirty="0">
                <a:effectLst/>
              </a:rPr>
              <a:t>, </a:t>
            </a:r>
            <a:r>
              <a:rPr lang="pl-PL" b="0" i="0" u="none" strike="noStrike" dirty="0" err="1">
                <a:effectLst/>
              </a:rPr>
              <a:t>abdominal</a:t>
            </a:r>
            <a:r>
              <a:rPr lang="pl-PL" b="0" i="0" u="none" strike="noStrike" dirty="0">
                <a:effectLst/>
              </a:rPr>
              <a:t> </a:t>
            </a:r>
            <a:r>
              <a:rPr lang="pl-PL" b="0" i="0" u="none" strike="noStrike" dirty="0" err="1">
                <a:effectLst/>
              </a:rPr>
              <a:t>pain</a:t>
            </a:r>
            <a:r>
              <a:rPr lang="pl-PL" b="0" i="0" u="none" strike="noStrike" dirty="0">
                <a:effectLst/>
              </a:rPr>
              <a:t> </a:t>
            </a:r>
            <a:r>
              <a:rPr lang="pl-PL" b="0" i="0" u="none" strike="noStrike" dirty="0" err="1">
                <a:effectLst/>
              </a:rPr>
              <a:t>persists</a:t>
            </a:r>
            <a:r>
              <a:rPr lang="pl-PL" b="0" i="0" u="none" strike="noStrike" dirty="0">
                <a:effectLst/>
              </a:rPr>
              <a:t> </a:t>
            </a:r>
            <a:r>
              <a:rPr lang="pl-PL" b="0" i="0" u="none" strike="noStrike" dirty="0" err="1">
                <a:effectLst/>
              </a:rPr>
              <a:t>after</a:t>
            </a:r>
            <a:r>
              <a:rPr lang="pl-PL" b="0" i="0" u="none" strike="noStrike" dirty="0">
                <a:effectLst/>
              </a:rPr>
              <a:t> resolution of </a:t>
            </a:r>
            <a:r>
              <a:rPr lang="pl-PL" b="0" i="0" u="none" strike="noStrike" dirty="0" err="1">
                <a:effectLst/>
              </a:rPr>
              <a:t>constipation</a:t>
            </a:r>
            <a:r>
              <a:rPr lang="pl-PL" b="0" i="0" u="none" strike="noStrike" dirty="0">
                <a:effectLst/>
              </a:rPr>
              <a:t>.</a:t>
            </a:r>
          </a:p>
          <a:p>
            <a:pPr marL="0" indent="0" algn="l">
              <a:buNone/>
            </a:pPr>
            <a:r>
              <a:rPr lang="pl-PL" b="0" i="0" u="none" strike="noStrike" dirty="0" err="1">
                <a:effectLst/>
              </a:rPr>
              <a:t>After</a:t>
            </a:r>
            <a:r>
              <a:rPr lang="pl-PL" b="0" i="0" u="none" strike="noStrike" dirty="0">
                <a:effectLst/>
              </a:rPr>
              <a:t> </a:t>
            </a:r>
            <a:r>
              <a:rPr lang="pl-PL" b="0" i="0" u="none" strike="noStrike" dirty="0" err="1">
                <a:effectLst/>
              </a:rPr>
              <a:t>appropriate</a:t>
            </a:r>
            <a:r>
              <a:rPr lang="pl-PL" b="0" i="0" u="none" strike="noStrike" dirty="0">
                <a:effectLst/>
              </a:rPr>
              <a:t> </a:t>
            </a:r>
            <a:r>
              <a:rPr lang="pl-PL" b="0" i="0" u="none" strike="noStrike" dirty="0" err="1">
                <a:effectLst/>
              </a:rPr>
              <a:t>clinical</a:t>
            </a:r>
            <a:r>
              <a:rPr lang="pl-PL" b="0" i="0" u="none" strike="noStrike" dirty="0">
                <a:effectLst/>
              </a:rPr>
              <a:t> </a:t>
            </a:r>
            <a:r>
              <a:rPr lang="pl-PL" b="0" i="0" u="none" strike="noStrike" dirty="0" err="1">
                <a:effectLst/>
              </a:rPr>
              <a:t>evaluation</a:t>
            </a:r>
            <a:r>
              <a:rPr lang="pl-PL" b="0" i="0" u="none" strike="noStrike" dirty="0">
                <a:effectLst/>
              </a:rPr>
              <a:t>, </a:t>
            </a:r>
            <a:r>
              <a:rPr lang="pl-PL" b="0" i="0" u="none" strike="noStrike" dirty="0" err="1">
                <a:effectLst/>
              </a:rPr>
              <a:t>symptoms</a:t>
            </a:r>
            <a:r>
              <a:rPr lang="pl-PL" b="0" i="0" u="none" strike="noStrike" dirty="0">
                <a:effectLst/>
              </a:rPr>
              <a:t> </a:t>
            </a:r>
            <a:r>
              <a:rPr lang="pl-PL" b="0" i="0" u="none" strike="noStrike" dirty="0" err="1">
                <a:effectLst/>
              </a:rPr>
              <a:t>cannot</a:t>
            </a:r>
            <a:r>
              <a:rPr lang="pl-PL" b="0" i="0" u="none" strike="noStrike" dirty="0">
                <a:effectLst/>
              </a:rPr>
              <a:t> be </a:t>
            </a:r>
            <a:r>
              <a:rPr lang="pl-PL" b="0" i="0" u="none" strike="noStrike" dirty="0" err="1">
                <a:effectLst/>
              </a:rPr>
              <a:t>attributed</a:t>
            </a:r>
            <a:r>
              <a:rPr lang="pl-PL" b="0" i="0" u="none" strike="noStrike" dirty="0">
                <a:effectLst/>
              </a:rPr>
              <a:t> to </a:t>
            </a:r>
            <a:r>
              <a:rPr lang="pl-PL" b="0" i="0" u="none" strike="noStrike" dirty="0" err="1">
                <a:effectLst/>
              </a:rPr>
              <a:t>another</a:t>
            </a:r>
            <a:r>
              <a:rPr lang="pl-PL" b="0" i="0" u="none" strike="noStrike" dirty="0">
                <a:effectLst/>
              </a:rPr>
              <a:t> </a:t>
            </a:r>
            <a:r>
              <a:rPr lang="pl-PL" b="0" i="0" u="none" strike="noStrike" dirty="0" err="1">
                <a:effectLst/>
              </a:rPr>
              <a:t>clinical</a:t>
            </a:r>
            <a:r>
              <a:rPr lang="pl-PL" b="0" i="0" u="none" strike="noStrike" dirty="0">
                <a:effectLst/>
              </a:rPr>
              <a:t> </a:t>
            </a:r>
            <a:r>
              <a:rPr lang="pl-PL" b="0" i="0" u="none" strike="noStrike" dirty="0" err="1">
                <a:effectLst/>
              </a:rPr>
              <a:t>condition</a:t>
            </a:r>
            <a:r>
              <a:rPr lang="pl-PL" b="0" i="0" u="none" strike="noStrike" dirty="0">
                <a:effectLst/>
              </a:rPr>
              <a:t>.</a:t>
            </a:r>
          </a:p>
          <a:p>
            <a:pPr marL="0" indent="0">
              <a:buNone/>
            </a:pPr>
            <a:endParaRPr lang="pl-PL" dirty="0"/>
          </a:p>
        </p:txBody>
      </p:sp>
    </p:spTree>
    <p:extLst>
      <p:ext uri="{BB962C8B-B14F-4D97-AF65-F5344CB8AC3E}">
        <p14:creationId xmlns:p14="http://schemas.microsoft.com/office/powerpoint/2010/main" val="1023008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C9A412-6D33-4176-9157-E3B99D3AC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943304-F883-42A9-840F-CC318A256D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1AAFC6A7-C24E-4A7C-9566-DB74CCFEF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F2A188AC-153B-4A00-B5A5-794810FA0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1FC670-9D36-4874-9280-16FEDEA4C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6FD2F9-5FC0-4B1C-A95A-266B3379C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A870469-5511-511D-6E0E-9A0AD9DBDCAE}"/>
              </a:ext>
            </a:extLst>
          </p:cNvPr>
          <p:cNvSpPr>
            <a:spLocks noGrp="1"/>
          </p:cNvSpPr>
          <p:nvPr>
            <p:ph type="title"/>
          </p:nvPr>
        </p:nvSpPr>
        <p:spPr>
          <a:xfrm>
            <a:off x="1362038" y="640386"/>
            <a:ext cx="8608037" cy="1077229"/>
          </a:xfrm>
        </p:spPr>
        <p:txBody>
          <a:bodyPr>
            <a:normAutofit/>
          </a:bodyPr>
          <a:lstStyle/>
          <a:p>
            <a:pPr algn="l"/>
            <a:r>
              <a:rPr lang="pl-PL" sz="3600" b="0" i="0" u="none" dirty="0" err="1"/>
              <a:t>Irritable</a:t>
            </a:r>
            <a:r>
              <a:rPr lang="pl-PL" sz="3600" b="0" i="0" u="none" dirty="0"/>
              <a:t> </a:t>
            </a:r>
            <a:r>
              <a:rPr lang="pl-PL" sz="3600" b="0" i="0" u="none" dirty="0" err="1"/>
              <a:t>Bowel</a:t>
            </a:r>
            <a:r>
              <a:rPr lang="pl-PL" sz="3600" b="0" i="0" u="none" dirty="0"/>
              <a:t> </a:t>
            </a:r>
            <a:r>
              <a:rPr lang="pl-PL" sz="3600" b="0" i="0" u="none" dirty="0" err="1"/>
              <a:t>Syndrome</a:t>
            </a:r>
            <a:r>
              <a:rPr lang="pl-PL" sz="3600" b="0" i="0" u="none" dirty="0"/>
              <a:t> </a:t>
            </a:r>
            <a:endParaRPr lang="pl-PL" sz="3600" dirty="0"/>
          </a:p>
        </p:txBody>
      </p:sp>
      <p:sp>
        <p:nvSpPr>
          <p:cNvPr id="3" name="Symbol zastępczy zawartości 2">
            <a:extLst>
              <a:ext uri="{FF2B5EF4-FFF2-40B4-BE49-F238E27FC236}">
                <a16:creationId xmlns:a16="http://schemas.microsoft.com/office/drawing/2014/main" id="{A348512C-DC6E-2521-D430-0265EE68F785}"/>
              </a:ext>
            </a:extLst>
          </p:cNvPr>
          <p:cNvSpPr>
            <a:spLocks noGrp="1"/>
          </p:cNvSpPr>
          <p:nvPr>
            <p:ph idx="1"/>
          </p:nvPr>
        </p:nvSpPr>
        <p:spPr>
          <a:xfrm>
            <a:off x="6784679" y="184485"/>
            <a:ext cx="4559400" cy="6489032"/>
          </a:xfrm>
        </p:spPr>
        <p:txBody>
          <a:bodyPr>
            <a:noAutofit/>
          </a:bodyPr>
          <a:lstStyle/>
          <a:p>
            <a:pPr marL="0" indent="0" algn="l">
              <a:buNone/>
            </a:pPr>
            <a:r>
              <a:rPr lang="pl-PL" b="0" i="0" u="none" strike="noStrike" dirty="0" err="1">
                <a:effectLst/>
              </a:rPr>
              <a:t>Belly</a:t>
            </a:r>
            <a:r>
              <a:rPr lang="pl-PL" b="0" i="0" u="none" strike="noStrike" dirty="0">
                <a:effectLst/>
              </a:rPr>
              <a:t> </a:t>
            </a:r>
            <a:r>
              <a:rPr lang="pl-PL" b="0" i="0" u="none" strike="noStrike" dirty="0" err="1">
                <a:effectLst/>
              </a:rPr>
              <a:t>pains</a:t>
            </a:r>
            <a:r>
              <a:rPr lang="pl-PL" b="0" i="0" u="none" strike="noStrike" dirty="0">
                <a:effectLst/>
              </a:rPr>
              <a:t> </a:t>
            </a:r>
          </a:p>
          <a:p>
            <a:pPr marL="0" indent="0" algn="l">
              <a:buNone/>
            </a:pPr>
            <a:r>
              <a:rPr lang="pl-PL" b="0" i="0" u="none" strike="noStrike" dirty="0" err="1">
                <a:effectLst/>
              </a:rPr>
              <a:t>They</a:t>
            </a:r>
            <a:r>
              <a:rPr lang="pl-PL" b="0" i="0" u="none" strike="noStrike" dirty="0">
                <a:effectLst/>
              </a:rPr>
              <a:t> </a:t>
            </a:r>
            <a:r>
              <a:rPr lang="pl-PL" b="0" i="0" u="none" strike="noStrike" dirty="0" err="1">
                <a:effectLst/>
              </a:rPr>
              <a:t>have</a:t>
            </a:r>
            <a:r>
              <a:rPr lang="pl-PL" b="0" i="0" u="none" strike="noStrike" dirty="0">
                <a:effectLst/>
              </a:rPr>
              <a:t> </a:t>
            </a:r>
            <a:r>
              <a:rPr lang="pl-PL" b="0" i="0" u="none" strike="noStrike" dirty="0" err="1">
                <a:effectLst/>
              </a:rPr>
              <a:t>different</a:t>
            </a:r>
            <a:r>
              <a:rPr lang="pl-PL" b="0" i="0" u="none" strike="noStrike" dirty="0">
                <a:effectLst/>
              </a:rPr>
              <a:t> </a:t>
            </a:r>
            <a:r>
              <a:rPr lang="pl-PL" b="0" i="0" u="none" strike="noStrike" dirty="0" err="1">
                <a:effectLst/>
              </a:rPr>
              <a:t>locations</a:t>
            </a:r>
            <a:r>
              <a:rPr lang="pl-PL" b="0" i="0" u="none" strike="noStrike" dirty="0">
                <a:effectLst/>
              </a:rPr>
              <a:t>, but </a:t>
            </a:r>
            <a:r>
              <a:rPr lang="pl-PL" b="0" i="0" u="none" strike="noStrike" dirty="0" err="1">
                <a:effectLst/>
              </a:rPr>
              <a:t>are</a:t>
            </a:r>
            <a:r>
              <a:rPr lang="pl-PL" b="0" i="0" u="none" strike="noStrike" dirty="0">
                <a:effectLst/>
              </a:rPr>
              <a:t> </a:t>
            </a:r>
            <a:r>
              <a:rPr lang="pl-PL" b="0" i="0" u="none" strike="noStrike" dirty="0" err="1">
                <a:effectLst/>
              </a:rPr>
              <a:t>typically</a:t>
            </a:r>
            <a:r>
              <a:rPr lang="pl-PL" b="0" i="0" u="none" strike="noStrike" dirty="0">
                <a:effectLst/>
              </a:rPr>
              <a:t> </a:t>
            </a:r>
            <a:r>
              <a:rPr lang="pl-PL" b="0" i="0" u="none" strike="noStrike" dirty="0" err="1">
                <a:effectLst/>
              </a:rPr>
              <a:t>located</a:t>
            </a:r>
            <a:r>
              <a:rPr lang="pl-PL" b="0" i="0" u="none" strike="noStrike" dirty="0">
                <a:effectLst/>
              </a:rPr>
              <a:t> in the </a:t>
            </a:r>
            <a:r>
              <a:rPr lang="pl-PL" b="0" i="0" u="none" strike="noStrike" dirty="0" err="1">
                <a:effectLst/>
              </a:rPr>
              <a:t>right</a:t>
            </a:r>
            <a:r>
              <a:rPr lang="pl-PL" b="0" i="0" u="none" strike="noStrike" dirty="0">
                <a:effectLst/>
              </a:rPr>
              <a:t> </a:t>
            </a:r>
            <a:r>
              <a:rPr lang="pl-PL" b="0" i="0" u="none" strike="noStrike" dirty="0" err="1">
                <a:effectLst/>
              </a:rPr>
              <a:t>or</a:t>
            </a:r>
            <a:r>
              <a:rPr lang="pl-PL" b="0" i="0" u="none" strike="noStrike" dirty="0">
                <a:effectLst/>
              </a:rPr>
              <a:t> </a:t>
            </a:r>
            <a:r>
              <a:rPr lang="pl-PL" b="0" i="0" u="none" strike="noStrike" dirty="0" err="1">
                <a:effectLst/>
              </a:rPr>
              <a:t>left</a:t>
            </a:r>
            <a:r>
              <a:rPr lang="pl-PL" b="0" i="0" u="none" strike="noStrike" dirty="0">
                <a:effectLst/>
              </a:rPr>
              <a:t> </a:t>
            </a:r>
            <a:r>
              <a:rPr lang="pl-PL" b="0" i="0" u="none" strike="noStrike" dirty="0" err="1">
                <a:effectLst/>
              </a:rPr>
              <a:t>lower</a:t>
            </a:r>
            <a:r>
              <a:rPr lang="pl-PL" b="0" i="0" u="none" strike="noStrike" dirty="0">
                <a:effectLst/>
              </a:rPr>
              <a:t> abdomen with </a:t>
            </a:r>
            <a:r>
              <a:rPr lang="pl-PL" b="0" i="0" u="none" strike="noStrike" dirty="0" err="1">
                <a:effectLst/>
              </a:rPr>
              <a:t>varying</a:t>
            </a:r>
            <a:r>
              <a:rPr lang="pl-PL" b="0" i="0" u="none" strike="noStrike" dirty="0">
                <a:effectLst/>
              </a:rPr>
              <a:t> </a:t>
            </a:r>
            <a:r>
              <a:rPr lang="pl-PL" b="0" i="0" u="none" strike="noStrike" dirty="0" err="1">
                <a:effectLst/>
              </a:rPr>
              <a:t>intensity</a:t>
            </a:r>
            <a:r>
              <a:rPr lang="pl-PL" b="0" i="0" u="none" strike="noStrike" dirty="0">
                <a:effectLst/>
              </a:rPr>
              <a:t> and </a:t>
            </a:r>
            <a:r>
              <a:rPr lang="pl-PL" b="0" i="0" u="none" strike="noStrike" dirty="0" err="1">
                <a:effectLst/>
              </a:rPr>
              <a:t>intermittent</a:t>
            </a:r>
            <a:r>
              <a:rPr lang="pl-PL" b="0" i="0" u="none" strike="noStrike" dirty="0">
                <a:effectLst/>
              </a:rPr>
              <a:t> </a:t>
            </a:r>
            <a:r>
              <a:rPr lang="pl-PL" b="0" i="0" u="none" strike="noStrike" dirty="0" err="1">
                <a:effectLst/>
              </a:rPr>
              <a:t>character</a:t>
            </a:r>
            <a:r>
              <a:rPr lang="pl-PL" b="0" i="0" u="none" strike="noStrike" dirty="0">
                <a:effectLst/>
              </a:rPr>
              <a:t> </a:t>
            </a:r>
            <a:r>
              <a:rPr lang="pl-PL" b="0" i="0" u="none" strike="noStrike" dirty="0" err="1">
                <a:effectLst/>
              </a:rPr>
              <a:t>occur</a:t>
            </a:r>
            <a:r>
              <a:rPr lang="pl-PL" b="0" i="0" u="none" strike="noStrike" dirty="0">
                <a:effectLst/>
              </a:rPr>
              <a:t> </a:t>
            </a:r>
            <a:r>
              <a:rPr lang="pl-PL" b="0" i="0" u="none" strike="noStrike" dirty="0" err="1">
                <a:effectLst/>
              </a:rPr>
              <a:t>mainly</a:t>
            </a:r>
            <a:r>
              <a:rPr lang="pl-PL" b="0" i="0" u="none" strike="noStrike" dirty="0">
                <a:effectLst/>
              </a:rPr>
              <a:t> </a:t>
            </a:r>
            <a:r>
              <a:rPr lang="pl-PL" b="0" i="0" u="none" strike="noStrike" dirty="0" err="1">
                <a:effectLst/>
              </a:rPr>
              <a:t>during</a:t>
            </a:r>
            <a:r>
              <a:rPr lang="pl-PL" b="0" i="0" u="none" strike="noStrike" dirty="0">
                <a:effectLst/>
              </a:rPr>
              <a:t> the </a:t>
            </a:r>
            <a:r>
              <a:rPr lang="pl-PL" b="0" i="0" u="none" strike="noStrike" dirty="0" err="1">
                <a:effectLst/>
              </a:rPr>
              <a:t>day</a:t>
            </a:r>
            <a:r>
              <a:rPr lang="pl-PL" b="0" i="0" u="none" strike="noStrike" dirty="0">
                <a:effectLst/>
              </a:rPr>
              <a:t>, </a:t>
            </a:r>
            <a:r>
              <a:rPr lang="pl-PL" b="0" i="0" u="none" strike="noStrike" dirty="0" err="1">
                <a:effectLst/>
              </a:rPr>
              <a:t>often</a:t>
            </a:r>
            <a:r>
              <a:rPr lang="pl-PL" b="0" i="0" u="none" strike="noStrike" dirty="0">
                <a:effectLst/>
              </a:rPr>
              <a:t> 60-90 </a:t>
            </a:r>
            <a:r>
              <a:rPr lang="pl-PL" b="0" i="0" u="none" strike="noStrike" dirty="0" err="1">
                <a:effectLst/>
              </a:rPr>
              <a:t>minutes</a:t>
            </a:r>
            <a:r>
              <a:rPr lang="pl-PL" b="0" i="0" u="none" strike="noStrike" dirty="0">
                <a:effectLst/>
              </a:rPr>
              <a:t> </a:t>
            </a:r>
            <a:r>
              <a:rPr lang="pl-PL" b="0" i="0" u="none" strike="noStrike" dirty="0" err="1">
                <a:effectLst/>
              </a:rPr>
              <a:t>after</a:t>
            </a:r>
            <a:r>
              <a:rPr lang="pl-PL" b="0" i="0" u="none" strike="noStrike" dirty="0">
                <a:effectLst/>
              </a:rPr>
              <a:t> a </a:t>
            </a:r>
            <a:r>
              <a:rPr lang="pl-PL" b="0" i="0" u="none" strike="noStrike" dirty="0" err="1">
                <a:effectLst/>
              </a:rPr>
              <a:t>meal</a:t>
            </a:r>
            <a:r>
              <a:rPr lang="pl-PL" b="0" i="0" u="none" strike="noStrike" dirty="0">
                <a:effectLst/>
              </a:rPr>
              <a:t> </a:t>
            </a:r>
            <a:r>
              <a:rPr lang="pl-PL" b="0" i="0" u="none" strike="noStrike" dirty="0" err="1">
                <a:effectLst/>
              </a:rPr>
              <a:t>passing</a:t>
            </a:r>
            <a:r>
              <a:rPr lang="pl-PL" b="0" i="0" u="none" strike="noStrike" dirty="0">
                <a:effectLst/>
              </a:rPr>
              <a:t> </a:t>
            </a:r>
            <a:r>
              <a:rPr lang="pl-PL" b="0" i="0" u="none" strike="noStrike" dirty="0" err="1">
                <a:effectLst/>
              </a:rPr>
              <a:t>gas</a:t>
            </a:r>
            <a:r>
              <a:rPr lang="pl-PL" b="0" i="0" u="none" strike="noStrike" dirty="0">
                <a:effectLst/>
              </a:rPr>
              <a:t> </a:t>
            </a:r>
            <a:r>
              <a:rPr lang="pl-PL" b="0" i="0" u="none" strike="noStrike" dirty="0" err="1">
                <a:effectLst/>
              </a:rPr>
              <a:t>or</a:t>
            </a:r>
            <a:r>
              <a:rPr lang="pl-PL" b="0" i="0" u="none" strike="noStrike" dirty="0">
                <a:effectLst/>
              </a:rPr>
              <a:t> </a:t>
            </a:r>
            <a:r>
              <a:rPr lang="pl-PL" b="0" i="0" u="none" strike="noStrike" dirty="0" err="1">
                <a:effectLst/>
              </a:rPr>
              <a:t>stool</a:t>
            </a:r>
            <a:r>
              <a:rPr lang="pl-PL" b="0" i="0" u="none" strike="noStrike" dirty="0">
                <a:effectLst/>
              </a:rPr>
              <a:t> </a:t>
            </a:r>
            <a:r>
              <a:rPr lang="pl-PL" b="0" i="0" u="none" strike="noStrike" dirty="0" err="1">
                <a:effectLst/>
              </a:rPr>
              <a:t>significantly</a:t>
            </a:r>
            <a:r>
              <a:rPr lang="pl-PL" b="0" i="0" u="none" strike="noStrike" dirty="0">
                <a:effectLst/>
              </a:rPr>
              <a:t> </a:t>
            </a:r>
            <a:r>
              <a:rPr lang="pl-PL" b="0" i="0" u="none" strike="noStrike" dirty="0" err="1">
                <a:effectLst/>
              </a:rPr>
              <a:t>reduces</a:t>
            </a:r>
            <a:r>
              <a:rPr lang="pl-PL" b="0" i="0" u="none" strike="noStrike" dirty="0">
                <a:effectLst/>
              </a:rPr>
              <a:t> the </a:t>
            </a:r>
            <a:r>
              <a:rPr lang="pl-PL" b="0" i="0" u="none" strike="noStrike" dirty="0" err="1">
                <a:effectLst/>
              </a:rPr>
              <a:t>intensity</a:t>
            </a:r>
            <a:r>
              <a:rPr lang="pl-PL" b="0" i="0" u="none" strike="noStrike" dirty="0">
                <a:effectLst/>
              </a:rPr>
              <a:t> of </a:t>
            </a:r>
            <a:r>
              <a:rPr lang="pl-PL" b="0" i="0" u="none" strike="noStrike" dirty="0" err="1">
                <a:effectLst/>
              </a:rPr>
              <a:t>pain</a:t>
            </a:r>
            <a:endParaRPr lang="pl-PL" b="0" i="0" u="none" strike="noStrike" dirty="0">
              <a:effectLst/>
            </a:endParaRPr>
          </a:p>
          <a:p>
            <a:pPr algn="l"/>
            <a:r>
              <a:rPr lang="pl-PL" b="0" i="0" u="none" strike="noStrike" dirty="0" err="1">
                <a:effectLst/>
              </a:rPr>
              <a:t>Forms</a:t>
            </a:r>
            <a:r>
              <a:rPr lang="pl-PL" b="0" i="0" u="none" strike="noStrike" dirty="0">
                <a:effectLst/>
              </a:rPr>
              <a:t> of the </a:t>
            </a:r>
            <a:r>
              <a:rPr lang="pl-PL" b="0" i="0" u="none" strike="noStrike" dirty="0" err="1">
                <a:effectLst/>
              </a:rPr>
              <a:t>disease</a:t>
            </a:r>
            <a:r>
              <a:rPr lang="pl-PL" b="0" i="0" u="none" strike="noStrike" dirty="0">
                <a:effectLst/>
              </a:rPr>
              <a:t>: </a:t>
            </a:r>
            <a:r>
              <a:rPr lang="pl-PL" b="0" i="0" u="none" strike="noStrike" dirty="0" err="1">
                <a:effectLst/>
              </a:rPr>
              <a:t>diarrhea-predominant</a:t>
            </a:r>
            <a:r>
              <a:rPr lang="pl-PL" b="0" i="0" u="none" strike="noStrike" dirty="0">
                <a:effectLst/>
              </a:rPr>
              <a:t>, </a:t>
            </a:r>
            <a:r>
              <a:rPr lang="pl-PL" b="0" i="0" u="none" strike="noStrike" dirty="0" err="1">
                <a:effectLst/>
              </a:rPr>
              <a:t>constipation-predominant</a:t>
            </a:r>
            <a:r>
              <a:rPr lang="pl-PL" b="0" i="0" u="none" strike="noStrike" dirty="0">
                <a:effectLst/>
              </a:rPr>
              <a:t>, and </a:t>
            </a:r>
            <a:r>
              <a:rPr lang="pl-PL" b="0" i="0" u="none" strike="noStrike" dirty="0" err="1">
                <a:effectLst/>
              </a:rPr>
              <a:t>mixed</a:t>
            </a:r>
            <a:r>
              <a:rPr lang="pl-PL" b="0" i="0" u="none" strike="noStrike" dirty="0">
                <a:effectLst/>
              </a:rPr>
              <a:t>.</a:t>
            </a:r>
          </a:p>
          <a:p>
            <a:pPr algn="l"/>
            <a:r>
              <a:rPr lang="pl-PL" b="0" i="0" u="none" strike="noStrike" dirty="0" err="1">
                <a:effectLst/>
              </a:rPr>
              <a:t>Periods</a:t>
            </a:r>
            <a:r>
              <a:rPr lang="pl-PL" b="0" i="0" u="none" strike="noStrike" dirty="0">
                <a:effectLst/>
              </a:rPr>
              <a:t> </a:t>
            </a:r>
            <a:r>
              <a:rPr lang="pl-PL" b="0" i="0" u="none" strike="noStrike" dirty="0" err="1">
                <a:effectLst/>
              </a:rPr>
              <a:t>without</a:t>
            </a:r>
            <a:r>
              <a:rPr lang="pl-PL" b="0" i="0" u="none" strike="noStrike" dirty="0">
                <a:effectLst/>
              </a:rPr>
              <a:t> </a:t>
            </a:r>
            <a:r>
              <a:rPr lang="pl-PL" b="0" i="0" u="none" strike="noStrike" dirty="0" err="1">
                <a:effectLst/>
              </a:rPr>
              <a:t>belly</a:t>
            </a:r>
            <a:r>
              <a:rPr lang="pl-PL" b="0" i="0" u="none" strike="noStrike" dirty="0">
                <a:effectLst/>
              </a:rPr>
              <a:t> </a:t>
            </a:r>
            <a:r>
              <a:rPr lang="pl-PL" b="0" i="0" u="none" strike="noStrike" dirty="0" err="1">
                <a:effectLst/>
              </a:rPr>
              <a:t>pain</a:t>
            </a:r>
            <a:r>
              <a:rPr lang="pl-PL" b="0" i="0" u="none" strike="noStrike" dirty="0">
                <a:effectLst/>
              </a:rPr>
              <a:t> and </a:t>
            </a:r>
            <a:r>
              <a:rPr lang="pl-PL" b="0" i="0" u="none" strike="noStrike" dirty="0" err="1">
                <a:effectLst/>
              </a:rPr>
              <a:t>discomfort</a:t>
            </a:r>
            <a:r>
              <a:rPr lang="pl-PL" b="0" i="0" u="none" strike="noStrike" dirty="0">
                <a:effectLst/>
              </a:rPr>
              <a:t>: </a:t>
            </a:r>
            <a:r>
              <a:rPr lang="pl-PL" b="0" i="0" u="none" strike="noStrike" dirty="0" err="1">
                <a:effectLst/>
              </a:rPr>
              <a:t>normal</a:t>
            </a:r>
            <a:r>
              <a:rPr lang="pl-PL" b="0" i="0" u="none" strike="noStrike" dirty="0">
                <a:effectLst/>
              </a:rPr>
              <a:t> </a:t>
            </a:r>
            <a:r>
              <a:rPr lang="pl-PL" b="0" i="0" u="none" strike="noStrike" dirty="0" err="1">
                <a:effectLst/>
              </a:rPr>
              <a:t>stools</a:t>
            </a:r>
            <a:r>
              <a:rPr lang="pl-PL" b="0" i="0" u="none" strike="noStrike" dirty="0">
                <a:effectLst/>
              </a:rPr>
              <a:t>.</a:t>
            </a:r>
          </a:p>
        </p:txBody>
      </p:sp>
      <p:sp>
        <p:nvSpPr>
          <p:cNvPr id="21" name="Rectangle 20">
            <a:extLst>
              <a:ext uri="{FF2B5EF4-FFF2-40B4-BE49-F238E27FC236}">
                <a16:creationId xmlns:a16="http://schemas.microsoft.com/office/drawing/2014/main" id="{8C547AF4-DD54-40F6-9F0C-1D4C014EB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727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C94EA8-27BD-70D7-6639-A962669A6CF2}"/>
              </a:ext>
            </a:extLst>
          </p:cNvPr>
          <p:cNvSpPr>
            <a:spLocks noGrp="1"/>
          </p:cNvSpPr>
          <p:nvPr>
            <p:ph type="title"/>
          </p:nvPr>
        </p:nvSpPr>
        <p:spPr>
          <a:xfrm>
            <a:off x="2611808" y="573742"/>
            <a:ext cx="8629933" cy="1311544"/>
          </a:xfrm>
        </p:spPr>
        <p:txBody>
          <a:bodyPr>
            <a:normAutofit/>
          </a:bodyPr>
          <a:lstStyle/>
          <a:p>
            <a:r>
              <a:rPr lang="pl-PL" sz="3600" b="0" i="0" u="none" dirty="0" err="1"/>
              <a:t>Irritable</a:t>
            </a:r>
            <a:r>
              <a:rPr lang="pl-PL" sz="3600" b="0" i="0" u="none" dirty="0"/>
              <a:t> </a:t>
            </a:r>
            <a:r>
              <a:rPr lang="pl-PL" sz="3600" b="0" i="0" u="none" dirty="0" err="1"/>
              <a:t>Bowel</a:t>
            </a:r>
            <a:r>
              <a:rPr lang="pl-PL" sz="3600" b="0" i="0" u="none" dirty="0"/>
              <a:t> </a:t>
            </a:r>
            <a:r>
              <a:rPr lang="pl-PL" sz="3600" b="0" i="0" u="none" dirty="0" err="1"/>
              <a:t>Syndrome</a:t>
            </a:r>
            <a:r>
              <a:rPr lang="pl-PL" sz="3600" b="0" i="0" u="none" dirty="0"/>
              <a:t> </a:t>
            </a:r>
            <a:endParaRPr lang="pl-PL" sz="3600" dirty="0"/>
          </a:p>
        </p:txBody>
      </p:sp>
      <p:sp>
        <p:nvSpPr>
          <p:cNvPr id="3" name="Symbol zastępczy zawartości 2">
            <a:extLst>
              <a:ext uri="{FF2B5EF4-FFF2-40B4-BE49-F238E27FC236}">
                <a16:creationId xmlns:a16="http://schemas.microsoft.com/office/drawing/2014/main" id="{90896DD0-E701-31A5-3E57-F48287BA18C3}"/>
              </a:ext>
            </a:extLst>
          </p:cNvPr>
          <p:cNvSpPr>
            <a:spLocks noGrp="1"/>
          </p:cNvSpPr>
          <p:nvPr>
            <p:ph idx="1"/>
          </p:nvPr>
        </p:nvSpPr>
        <p:spPr>
          <a:xfrm>
            <a:off x="1532238" y="1482812"/>
            <a:ext cx="9037901" cy="4801446"/>
          </a:xfrm>
        </p:spPr>
        <p:txBody>
          <a:bodyPr>
            <a:noAutofit/>
          </a:bodyPr>
          <a:lstStyle/>
          <a:p>
            <a:pPr marL="0" indent="0" algn="l">
              <a:buNone/>
            </a:pPr>
            <a:r>
              <a:rPr lang="pl-PL" b="1" i="0" u="none" strike="noStrike" dirty="0" err="1">
                <a:effectLst/>
              </a:rPr>
              <a:t>Clinical</a:t>
            </a:r>
            <a:r>
              <a:rPr lang="pl-PL" b="1" i="0" u="none" strike="noStrike" dirty="0">
                <a:effectLst/>
              </a:rPr>
              <a:t> </a:t>
            </a:r>
            <a:r>
              <a:rPr lang="pl-PL" b="1" i="0" u="none" strike="noStrike" dirty="0" err="1">
                <a:effectLst/>
              </a:rPr>
              <a:t>symptoms</a:t>
            </a:r>
            <a:r>
              <a:rPr lang="pl-PL" b="1" i="0" u="none" strike="noStrike" dirty="0">
                <a:effectLst/>
              </a:rPr>
              <a:t>:</a:t>
            </a:r>
          </a:p>
          <a:p>
            <a:pPr algn="l">
              <a:buFont typeface="Arial" panose="020B0604020202020204" pitchFamily="34" charset="0"/>
              <a:buChar char="•"/>
            </a:pPr>
            <a:r>
              <a:rPr lang="pl-PL" b="0" i="0" u="none" strike="noStrike" dirty="0" err="1">
                <a:effectLst/>
              </a:rPr>
              <a:t>Abnormal</a:t>
            </a:r>
            <a:r>
              <a:rPr lang="pl-PL" b="0" i="0" u="none" strike="noStrike" dirty="0">
                <a:effectLst/>
              </a:rPr>
              <a:t> </a:t>
            </a:r>
            <a:r>
              <a:rPr lang="pl-PL" b="0" i="0" u="none" strike="noStrike" dirty="0" err="1">
                <a:effectLst/>
              </a:rPr>
              <a:t>stool</a:t>
            </a:r>
            <a:r>
              <a:rPr lang="pl-PL" b="0" i="0" u="none" strike="noStrike" dirty="0">
                <a:effectLst/>
              </a:rPr>
              <a:t> </a:t>
            </a:r>
            <a:r>
              <a:rPr lang="pl-PL" b="0" i="0" u="none" strike="noStrike" dirty="0" err="1">
                <a:effectLst/>
              </a:rPr>
              <a:t>frequency</a:t>
            </a:r>
            <a:r>
              <a:rPr lang="pl-PL" b="0" i="0" u="none" strike="noStrike" dirty="0">
                <a:effectLst/>
              </a:rPr>
              <a:t> (</a:t>
            </a:r>
            <a:r>
              <a:rPr lang="pl-PL" b="0" i="0" u="none" strike="noStrike" dirty="0" err="1">
                <a:effectLst/>
              </a:rPr>
              <a:t>more</a:t>
            </a:r>
            <a:r>
              <a:rPr lang="pl-PL" b="0" i="0" u="none" strike="noStrike" dirty="0">
                <a:effectLst/>
              </a:rPr>
              <a:t> </a:t>
            </a:r>
            <a:r>
              <a:rPr lang="pl-PL" b="0" i="0" u="none" strike="noStrike" dirty="0" err="1">
                <a:effectLst/>
              </a:rPr>
              <a:t>than</a:t>
            </a:r>
            <a:r>
              <a:rPr lang="pl-PL" b="0" i="0" u="none" strike="noStrike" dirty="0">
                <a:effectLst/>
              </a:rPr>
              <a:t> 3 </a:t>
            </a:r>
            <a:r>
              <a:rPr lang="pl-PL" b="0" i="0" u="none" strike="noStrike" dirty="0" err="1">
                <a:effectLst/>
              </a:rPr>
              <a:t>bowel</a:t>
            </a:r>
            <a:r>
              <a:rPr lang="pl-PL" b="0" i="0" u="none" strike="noStrike" dirty="0">
                <a:effectLst/>
              </a:rPr>
              <a:t> </a:t>
            </a:r>
            <a:r>
              <a:rPr lang="pl-PL" b="0" i="0" u="none" strike="noStrike" dirty="0" err="1">
                <a:effectLst/>
              </a:rPr>
              <a:t>movements</a:t>
            </a:r>
            <a:r>
              <a:rPr lang="pl-PL" b="0" i="0" u="none" strike="noStrike" dirty="0">
                <a:effectLst/>
              </a:rPr>
              <a:t> per </a:t>
            </a:r>
            <a:r>
              <a:rPr lang="pl-PL" b="0" i="0" u="none" strike="noStrike" dirty="0" err="1">
                <a:effectLst/>
              </a:rPr>
              <a:t>day</a:t>
            </a:r>
            <a:r>
              <a:rPr lang="pl-PL" b="0" i="0" u="none" strike="noStrike" dirty="0">
                <a:effectLst/>
              </a:rPr>
              <a:t> </a:t>
            </a:r>
            <a:r>
              <a:rPr lang="pl-PL" b="0" i="0" u="none" strike="noStrike" dirty="0" err="1">
                <a:effectLst/>
              </a:rPr>
              <a:t>or</a:t>
            </a:r>
            <a:r>
              <a:rPr lang="pl-PL" b="0" i="0" u="none" strike="noStrike" dirty="0">
                <a:effectLst/>
              </a:rPr>
              <a:t> less </a:t>
            </a:r>
            <a:r>
              <a:rPr lang="pl-PL" b="0" i="0" u="none" strike="noStrike" dirty="0" err="1">
                <a:effectLst/>
              </a:rPr>
              <a:t>than</a:t>
            </a:r>
            <a:r>
              <a:rPr lang="pl-PL" b="0" i="0" u="none" strike="noStrike" dirty="0">
                <a:effectLst/>
              </a:rPr>
              <a:t> 3 </a:t>
            </a:r>
            <a:r>
              <a:rPr lang="pl-PL" b="0" i="0" u="none" strike="noStrike" dirty="0" err="1">
                <a:effectLst/>
              </a:rPr>
              <a:t>bowel</a:t>
            </a:r>
            <a:r>
              <a:rPr lang="pl-PL" b="0" i="0" u="none" strike="noStrike" dirty="0">
                <a:effectLst/>
              </a:rPr>
              <a:t> </a:t>
            </a:r>
            <a:r>
              <a:rPr lang="pl-PL" b="0" i="0" u="none" strike="noStrike" dirty="0" err="1">
                <a:effectLst/>
              </a:rPr>
              <a:t>movements</a:t>
            </a:r>
            <a:r>
              <a:rPr lang="pl-PL" b="0" i="0" u="none" strike="noStrike" dirty="0">
                <a:effectLst/>
              </a:rPr>
              <a:t> per </a:t>
            </a:r>
            <a:r>
              <a:rPr lang="pl-PL" b="0" i="0" u="none" strike="noStrike" dirty="0" err="1">
                <a:effectLst/>
              </a:rPr>
              <a:t>week</a:t>
            </a:r>
            <a:r>
              <a:rPr lang="pl-PL" b="0" i="0" u="none" strike="noStrike" dirty="0">
                <a:effectLst/>
              </a:rPr>
              <a:t>)</a:t>
            </a:r>
          </a:p>
          <a:p>
            <a:pPr algn="l">
              <a:buFont typeface="Arial" panose="020B0604020202020204" pitchFamily="34" charset="0"/>
              <a:buChar char="•"/>
            </a:pPr>
            <a:r>
              <a:rPr lang="pl-PL" b="0" i="0" u="none" strike="noStrike" dirty="0" err="1">
                <a:effectLst/>
              </a:rPr>
              <a:t>Abnormal</a:t>
            </a:r>
            <a:r>
              <a:rPr lang="pl-PL" b="0" i="0" u="none" strike="noStrike" dirty="0">
                <a:effectLst/>
              </a:rPr>
              <a:t> </a:t>
            </a:r>
            <a:r>
              <a:rPr lang="pl-PL" b="0" i="0" u="none" strike="noStrike" dirty="0" err="1">
                <a:effectLst/>
              </a:rPr>
              <a:t>stool</a:t>
            </a:r>
            <a:r>
              <a:rPr lang="pl-PL" b="0" i="0" u="none" strike="noStrike" dirty="0">
                <a:effectLst/>
              </a:rPr>
              <a:t> </a:t>
            </a:r>
            <a:r>
              <a:rPr lang="pl-PL" b="0" i="0" u="none" strike="noStrike" dirty="0" err="1">
                <a:effectLst/>
              </a:rPr>
              <a:t>appearance</a:t>
            </a:r>
            <a:r>
              <a:rPr lang="pl-PL" b="0" i="0" u="none" strike="noStrike" dirty="0">
                <a:effectLst/>
              </a:rPr>
              <a:t> (hard </a:t>
            </a:r>
            <a:r>
              <a:rPr lang="pl-PL" b="0" i="0" u="none" strike="noStrike" dirty="0" err="1">
                <a:effectLst/>
              </a:rPr>
              <a:t>or</a:t>
            </a:r>
            <a:r>
              <a:rPr lang="pl-PL" b="0" i="0" u="none" strike="noStrike" dirty="0">
                <a:effectLst/>
              </a:rPr>
              <a:t> </a:t>
            </a:r>
            <a:r>
              <a:rPr lang="pl-PL" b="0" i="0" u="none" strike="noStrike" dirty="0" err="1">
                <a:effectLst/>
              </a:rPr>
              <a:t>loose</a:t>
            </a:r>
            <a:r>
              <a:rPr lang="pl-PL" b="0" i="0" u="none" strike="noStrike" dirty="0">
                <a:effectLst/>
              </a:rPr>
              <a:t>/</a:t>
            </a:r>
            <a:r>
              <a:rPr lang="pl-PL" b="0" i="0" u="none" strike="noStrike" dirty="0" err="1">
                <a:effectLst/>
              </a:rPr>
              <a:t>watery</a:t>
            </a:r>
            <a:r>
              <a:rPr lang="pl-PL" b="0" i="0" u="none" strike="noStrike" dirty="0">
                <a:effectLst/>
              </a:rPr>
              <a:t>, </a:t>
            </a:r>
            <a:r>
              <a:rPr lang="pl-PL" b="0" i="0" u="none" strike="noStrike" dirty="0" err="1">
                <a:effectLst/>
              </a:rPr>
              <a:t>sometimes</a:t>
            </a:r>
            <a:r>
              <a:rPr lang="pl-PL" b="0" i="0" u="none" strike="noStrike" dirty="0">
                <a:effectLst/>
              </a:rPr>
              <a:t> </a:t>
            </a:r>
            <a:r>
              <a:rPr lang="pl-PL" b="0" i="0" u="none" strike="noStrike" dirty="0" err="1">
                <a:effectLst/>
              </a:rPr>
              <a:t>alternates</a:t>
            </a:r>
            <a:r>
              <a:rPr lang="pl-PL" b="0" i="0" u="none" strike="noStrike" dirty="0">
                <a:effectLst/>
              </a:rPr>
              <a:t> </a:t>
            </a:r>
            <a:r>
              <a:rPr lang="pl-PL" b="0" i="0" u="none" strike="noStrike" dirty="0" err="1">
                <a:effectLst/>
              </a:rPr>
              <a:t>between</a:t>
            </a:r>
            <a:r>
              <a:rPr lang="pl-PL" b="0" i="0" u="none" strike="noStrike" dirty="0">
                <a:effectLst/>
              </a:rPr>
              <a:t> hard and </a:t>
            </a:r>
            <a:r>
              <a:rPr lang="pl-PL" b="0" i="0" u="none" strike="noStrike" dirty="0" err="1">
                <a:effectLst/>
              </a:rPr>
              <a:t>loose</a:t>
            </a:r>
            <a:r>
              <a:rPr lang="pl-PL" b="0" i="0" u="none" strike="noStrike" dirty="0">
                <a:effectLst/>
              </a:rPr>
              <a:t>, </a:t>
            </a:r>
            <a:r>
              <a:rPr lang="pl-PL" b="0" i="0" u="none" strike="noStrike" dirty="0" err="1">
                <a:effectLst/>
              </a:rPr>
              <a:t>occasionally</a:t>
            </a:r>
            <a:r>
              <a:rPr lang="pl-PL" b="0" i="0" u="none" strike="noStrike" dirty="0">
                <a:effectLst/>
              </a:rPr>
              <a:t> </a:t>
            </a:r>
            <a:r>
              <a:rPr lang="pl-PL" b="0" i="0" u="none" strike="noStrike" dirty="0" err="1">
                <a:effectLst/>
              </a:rPr>
              <a:t>pellet-like</a:t>
            </a:r>
            <a:r>
              <a:rPr lang="pl-PL" b="0" i="0" u="none" strike="noStrike" dirty="0">
                <a:effectLst/>
              </a:rPr>
              <a:t>, with </a:t>
            </a:r>
            <a:r>
              <a:rPr lang="pl-PL" b="0" i="0" u="none" strike="noStrike" dirty="0" err="1">
                <a:effectLst/>
              </a:rPr>
              <a:t>mucus</a:t>
            </a:r>
            <a:r>
              <a:rPr lang="pl-PL" b="0" i="0" u="none" strike="noStrike" dirty="0">
                <a:effectLst/>
              </a:rPr>
              <a:t>)</a:t>
            </a:r>
          </a:p>
          <a:p>
            <a:pPr algn="l">
              <a:buFont typeface="Arial" panose="020B0604020202020204" pitchFamily="34" charset="0"/>
              <a:buChar char="•"/>
            </a:pPr>
            <a:r>
              <a:rPr lang="pl-PL" b="0" i="0" u="none" strike="noStrike" dirty="0" err="1">
                <a:effectLst/>
              </a:rPr>
              <a:t>Defecation</a:t>
            </a:r>
            <a:r>
              <a:rPr lang="pl-PL" b="0" i="0" u="none" strike="noStrike" dirty="0">
                <a:effectLst/>
              </a:rPr>
              <a:t> </a:t>
            </a:r>
            <a:r>
              <a:rPr lang="pl-PL" b="0" i="0" u="none" strike="noStrike" dirty="0" err="1">
                <a:effectLst/>
              </a:rPr>
              <a:t>disturbances</a:t>
            </a:r>
            <a:r>
              <a:rPr lang="pl-PL" b="0" i="0" u="none" strike="noStrike" dirty="0">
                <a:effectLst/>
              </a:rPr>
              <a:t> (</a:t>
            </a:r>
            <a:r>
              <a:rPr lang="pl-PL" b="0" i="0" u="none" strike="noStrike" dirty="0" err="1">
                <a:effectLst/>
              </a:rPr>
              <a:t>sudden</a:t>
            </a:r>
            <a:r>
              <a:rPr lang="pl-PL" b="0" i="0" u="none" strike="noStrike" dirty="0">
                <a:effectLst/>
              </a:rPr>
              <a:t> </a:t>
            </a:r>
            <a:r>
              <a:rPr lang="pl-PL" b="0" i="0" u="none" strike="noStrike" dirty="0" err="1">
                <a:effectLst/>
              </a:rPr>
              <a:t>urge</a:t>
            </a:r>
            <a:r>
              <a:rPr lang="pl-PL" b="0" i="0" u="none" strike="noStrike" dirty="0">
                <a:effectLst/>
              </a:rPr>
              <a:t> for a </a:t>
            </a:r>
            <a:r>
              <a:rPr lang="pl-PL" b="0" i="0" u="none" strike="noStrike" dirty="0" err="1">
                <a:effectLst/>
              </a:rPr>
              <a:t>bowel</a:t>
            </a:r>
            <a:r>
              <a:rPr lang="pl-PL" b="0" i="0" u="none" strike="noStrike" dirty="0">
                <a:effectLst/>
              </a:rPr>
              <a:t> </a:t>
            </a:r>
            <a:r>
              <a:rPr lang="pl-PL" b="0" i="0" u="none" strike="noStrike" dirty="0" err="1">
                <a:effectLst/>
              </a:rPr>
              <a:t>movement</a:t>
            </a:r>
            <a:r>
              <a:rPr lang="pl-PL" b="0" i="0" u="none" strike="noStrike" dirty="0">
                <a:effectLst/>
              </a:rPr>
              <a:t>, </a:t>
            </a:r>
            <a:r>
              <a:rPr lang="pl-PL" b="0" i="0" u="none" strike="noStrike" dirty="0" err="1">
                <a:effectLst/>
              </a:rPr>
              <a:t>feeling</a:t>
            </a:r>
            <a:r>
              <a:rPr lang="pl-PL" b="0" i="0" u="none" strike="noStrike" dirty="0">
                <a:effectLst/>
              </a:rPr>
              <a:t> of </a:t>
            </a:r>
            <a:r>
              <a:rPr lang="pl-PL" b="0" i="0" u="none" strike="noStrike" dirty="0" err="1">
                <a:effectLst/>
              </a:rPr>
              <a:t>incomplete</a:t>
            </a:r>
            <a:r>
              <a:rPr lang="pl-PL" b="0" i="0" u="none" strike="noStrike" dirty="0">
                <a:effectLst/>
              </a:rPr>
              <a:t> </a:t>
            </a:r>
            <a:r>
              <a:rPr lang="pl-PL" b="0" i="0" u="none" strike="noStrike" dirty="0" err="1">
                <a:effectLst/>
              </a:rPr>
              <a:t>evacuation</a:t>
            </a:r>
            <a:r>
              <a:rPr lang="pl-PL" b="0" i="0" u="none" strike="noStrike" dirty="0">
                <a:effectLst/>
              </a:rPr>
              <a:t>, </a:t>
            </a:r>
            <a:r>
              <a:rPr lang="pl-PL" b="0" i="0" u="none" strike="noStrike" dirty="0" err="1">
                <a:effectLst/>
              </a:rPr>
              <a:t>stool</a:t>
            </a:r>
            <a:r>
              <a:rPr lang="pl-PL" b="0" i="0" u="none" strike="noStrike" dirty="0">
                <a:effectLst/>
              </a:rPr>
              <a:t> </a:t>
            </a:r>
            <a:r>
              <a:rPr lang="pl-PL" b="0" i="0" u="none" strike="noStrike" dirty="0" err="1">
                <a:effectLst/>
              </a:rPr>
              <a:t>retention</a:t>
            </a:r>
            <a:r>
              <a:rPr lang="pl-PL" b="0" i="0" u="none" strike="noStrike" dirty="0">
                <a:effectLst/>
              </a:rPr>
              <a:t>)</a:t>
            </a:r>
          </a:p>
          <a:p>
            <a:pPr algn="l">
              <a:buFont typeface="Arial" panose="020B0604020202020204" pitchFamily="34" charset="0"/>
              <a:buChar char="•"/>
            </a:pPr>
            <a:r>
              <a:rPr lang="pl-PL" b="0" i="0" u="none" strike="noStrike" dirty="0" err="1">
                <a:effectLst/>
              </a:rPr>
              <a:t>Bloating</a:t>
            </a:r>
            <a:r>
              <a:rPr lang="pl-PL" b="0" i="0" u="none" strike="noStrike" dirty="0">
                <a:effectLst/>
              </a:rPr>
              <a:t> </a:t>
            </a:r>
            <a:r>
              <a:rPr lang="pl-PL" b="0" i="0" u="none" strike="noStrike" dirty="0" err="1">
                <a:effectLst/>
              </a:rPr>
              <a:t>or</a:t>
            </a:r>
            <a:r>
              <a:rPr lang="pl-PL" b="0" i="0" u="none" strike="noStrike" dirty="0">
                <a:effectLst/>
              </a:rPr>
              <a:t> a </a:t>
            </a:r>
            <a:r>
              <a:rPr lang="pl-PL" b="0" i="0" u="none" strike="noStrike" dirty="0" err="1">
                <a:effectLst/>
              </a:rPr>
              <a:t>sensation</a:t>
            </a:r>
            <a:r>
              <a:rPr lang="pl-PL" b="0" i="0" u="none" strike="noStrike" dirty="0">
                <a:effectLst/>
              </a:rPr>
              <a:t> of </a:t>
            </a:r>
            <a:r>
              <a:rPr lang="pl-PL" b="0" i="0" u="none" strike="noStrike" dirty="0" err="1">
                <a:effectLst/>
              </a:rPr>
              <a:t>abdominal</a:t>
            </a:r>
            <a:r>
              <a:rPr lang="pl-PL" b="0" i="0" u="none" strike="noStrike" dirty="0">
                <a:effectLst/>
              </a:rPr>
              <a:t> </a:t>
            </a:r>
            <a:r>
              <a:rPr lang="pl-PL" b="0" i="0" u="none" strike="noStrike" dirty="0" err="1">
                <a:effectLst/>
              </a:rPr>
              <a:t>distension</a:t>
            </a:r>
            <a:endParaRPr lang="pl-PL" b="0" i="0" u="none" strike="noStrike" dirty="0">
              <a:effectLst/>
            </a:endParaRPr>
          </a:p>
          <a:p>
            <a:pPr marL="0" indent="0" algn="l">
              <a:buNone/>
            </a:pPr>
            <a:r>
              <a:rPr lang="pl-PL" b="1" i="0" u="none" strike="noStrike" dirty="0" err="1">
                <a:effectLst/>
              </a:rPr>
              <a:t>Differential</a:t>
            </a:r>
            <a:r>
              <a:rPr lang="pl-PL" b="1" i="0" u="none" strike="noStrike" dirty="0">
                <a:effectLst/>
              </a:rPr>
              <a:t> </a:t>
            </a:r>
            <a:r>
              <a:rPr lang="pl-PL" b="1" i="0" u="none" strike="noStrike" dirty="0" err="1">
                <a:effectLst/>
              </a:rPr>
              <a:t>diagnosis</a:t>
            </a:r>
            <a:r>
              <a:rPr lang="pl-PL" b="1" i="0" u="none" strike="noStrike" dirty="0">
                <a:effectLst/>
              </a:rPr>
              <a:t> </a:t>
            </a:r>
            <a:r>
              <a:rPr lang="pl-PL" b="1" i="0" u="none" strike="noStrike" dirty="0" err="1">
                <a:effectLst/>
              </a:rPr>
              <a:t>includes</a:t>
            </a:r>
            <a:r>
              <a:rPr lang="pl-PL" b="1" i="0" u="none" strike="noStrike" dirty="0">
                <a:effectLst/>
              </a:rPr>
              <a:t>: </a:t>
            </a:r>
            <a:r>
              <a:rPr lang="pl-PL" b="0" i="0" u="none" strike="noStrike" dirty="0" err="1">
                <a:effectLst/>
              </a:rPr>
              <a:t>constipation</a:t>
            </a:r>
            <a:r>
              <a:rPr lang="pl-PL" b="0" i="0" u="none" strike="noStrike" dirty="0">
                <a:effectLst/>
              </a:rPr>
              <a:t>, </a:t>
            </a:r>
            <a:r>
              <a:rPr lang="pl-PL" b="0" i="0" u="none" strike="noStrike" dirty="0" err="1">
                <a:effectLst/>
              </a:rPr>
              <a:t>nonspecific</a:t>
            </a:r>
            <a:r>
              <a:rPr lang="pl-PL" b="0" i="0" u="none" strike="noStrike" dirty="0">
                <a:effectLst/>
              </a:rPr>
              <a:t> </a:t>
            </a:r>
            <a:r>
              <a:rPr lang="pl-PL" b="0" i="0" u="none" strike="noStrike" dirty="0" err="1">
                <a:effectLst/>
              </a:rPr>
              <a:t>inflammatory</a:t>
            </a:r>
            <a:r>
              <a:rPr lang="pl-PL" b="0" i="0" u="none" strike="noStrike" dirty="0">
                <a:effectLst/>
              </a:rPr>
              <a:t> </a:t>
            </a:r>
            <a:r>
              <a:rPr lang="pl-PL" b="0" i="0" u="none" strike="noStrike" dirty="0" err="1">
                <a:effectLst/>
              </a:rPr>
              <a:t>bowel</a:t>
            </a:r>
            <a:r>
              <a:rPr lang="pl-PL" b="0" i="0" u="none" strike="noStrike" dirty="0">
                <a:effectLst/>
              </a:rPr>
              <a:t> </a:t>
            </a:r>
            <a:r>
              <a:rPr lang="pl-PL" b="0" i="0" u="none" strike="noStrike" dirty="0" err="1">
                <a:effectLst/>
              </a:rPr>
              <a:t>diseases</a:t>
            </a:r>
            <a:r>
              <a:rPr lang="pl-PL" b="0" i="0" u="none" strike="noStrike" dirty="0">
                <a:effectLst/>
              </a:rPr>
              <a:t>, </a:t>
            </a:r>
            <a:r>
              <a:rPr lang="pl-PL" b="0" i="0" u="none" strike="noStrike" dirty="0" err="1">
                <a:effectLst/>
              </a:rPr>
              <a:t>celiac</a:t>
            </a:r>
            <a:r>
              <a:rPr lang="pl-PL" b="0" i="0" u="none" strike="noStrike" dirty="0">
                <a:effectLst/>
              </a:rPr>
              <a:t> </a:t>
            </a:r>
            <a:r>
              <a:rPr lang="pl-PL" b="0" i="0" u="none" strike="noStrike" dirty="0" err="1">
                <a:effectLst/>
              </a:rPr>
              <a:t>disease</a:t>
            </a:r>
            <a:r>
              <a:rPr lang="pl-PL" b="0" i="0" u="none" strike="noStrike" dirty="0">
                <a:effectLst/>
              </a:rPr>
              <a:t>, </a:t>
            </a:r>
            <a:r>
              <a:rPr lang="pl-PL" b="0" i="0" u="none" strike="noStrike" dirty="0" err="1">
                <a:effectLst/>
              </a:rPr>
              <a:t>lactose</a:t>
            </a:r>
            <a:r>
              <a:rPr lang="pl-PL" b="0" i="0" u="none" strike="noStrike" dirty="0">
                <a:effectLst/>
              </a:rPr>
              <a:t> </a:t>
            </a:r>
            <a:r>
              <a:rPr lang="pl-PL" b="0" i="0" u="none" strike="noStrike" dirty="0" err="1">
                <a:effectLst/>
              </a:rPr>
              <a:t>intolerance</a:t>
            </a:r>
            <a:r>
              <a:rPr lang="pl-PL" b="0" i="0" u="none" strike="noStrike" dirty="0">
                <a:effectLst/>
              </a:rPr>
              <a:t>, </a:t>
            </a:r>
            <a:r>
              <a:rPr lang="pl-PL" b="0" i="0" u="none" strike="noStrike" dirty="0" err="1">
                <a:effectLst/>
              </a:rPr>
              <a:t>gastrointestinal</a:t>
            </a:r>
            <a:r>
              <a:rPr lang="pl-PL" b="0" i="0" u="none" strike="noStrike" dirty="0">
                <a:effectLst/>
              </a:rPr>
              <a:t> </a:t>
            </a:r>
            <a:r>
              <a:rPr lang="pl-PL" b="0" i="0" u="none" strike="noStrike" dirty="0" err="1">
                <a:effectLst/>
              </a:rPr>
              <a:t>infections</a:t>
            </a:r>
            <a:r>
              <a:rPr lang="pl-PL" b="0" i="0" u="none" strike="noStrike" dirty="0">
                <a:effectLst/>
              </a:rPr>
              <a:t>, </a:t>
            </a:r>
            <a:r>
              <a:rPr lang="pl-PL" b="0" i="0" u="none" strike="noStrike" dirty="0" err="1">
                <a:effectLst/>
              </a:rPr>
              <a:t>thyroid</a:t>
            </a:r>
            <a:r>
              <a:rPr lang="pl-PL" b="0" i="0" u="none" strike="noStrike" dirty="0">
                <a:effectLst/>
              </a:rPr>
              <a:t> </a:t>
            </a:r>
            <a:r>
              <a:rPr lang="pl-PL" b="0" i="0" u="none" strike="noStrike" dirty="0" err="1">
                <a:effectLst/>
              </a:rPr>
              <a:t>diseases</a:t>
            </a:r>
            <a:r>
              <a:rPr lang="pl-PL" b="0" i="0" u="none" strike="noStrike" dirty="0">
                <a:effectLst/>
              </a:rPr>
              <a:t>.</a:t>
            </a:r>
          </a:p>
        </p:txBody>
      </p:sp>
    </p:spTree>
    <p:extLst>
      <p:ext uri="{BB962C8B-B14F-4D97-AF65-F5344CB8AC3E}">
        <p14:creationId xmlns:p14="http://schemas.microsoft.com/office/powerpoint/2010/main" val="58127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CCE61B-C35C-FC7A-1AEB-685D50E3FB1D}"/>
              </a:ext>
            </a:extLst>
          </p:cNvPr>
          <p:cNvSpPr>
            <a:spLocks noGrp="1"/>
          </p:cNvSpPr>
          <p:nvPr>
            <p:ph type="title"/>
          </p:nvPr>
        </p:nvSpPr>
        <p:spPr/>
        <p:txBody>
          <a:bodyPr>
            <a:normAutofit/>
          </a:bodyPr>
          <a:lstStyle/>
          <a:p>
            <a:r>
              <a:rPr lang="pl-PL" sz="3600" b="0" i="0" u="none" dirty="0" err="1"/>
              <a:t>Irritable</a:t>
            </a:r>
            <a:r>
              <a:rPr lang="pl-PL" sz="3600" b="0" i="0" u="none" dirty="0"/>
              <a:t> </a:t>
            </a:r>
            <a:r>
              <a:rPr lang="pl-PL" sz="3600" b="0" i="0" u="none" dirty="0" err="1"/>
              <a:t>Bowel</a:t>
            </a:r>
            <a:r>
              <a:rPr lang="pl-PL" sz="3600" b="0" i="0" u="none" dirty="0"/>
              <a:t> </a:t>
            </a:r>
            <a:r>
              <a:rPr lang="pl-PL" sz="3600" b="0" i="0" u="none" dirty="0" err="1"/>
              <a:t>Syndrome</a:t>
            </a:r>
            <a:r>
              <a:rPr lang="pl-PL" sz="3600" b="0" i="0" u="none" dirty="0"/>
              <a:t> </a:t>
            </a:r>
            <a:endParaRPr lang="pl-PL" sz="3600" dirty="0"/>
          </a:p>
        </p:txBody>
      </p:sp>
      <p:sp>
        <p:nvSpPr>
          <p:cNvPr id="3" name="Symbol zastępczy zawartości 2">
            <a:extLst>
              <a:ext uri="{FF2B5EF4-FFF2-40B4-BE49-F238E27FC236}">
                <a16:creationId xmlns:a16="http://schemas.microsoft.com/office/drawing/2014/main" id="{DF2F591A-941C-9A1F-3684-58A6C0881B26}"/>
              </a:ext>
            </a:extLst>
          </p:cNvPr>
          <p:cNvSpPr>
            <a:spLocks noGrp="1"/>
          </p:cNvSpPr>
          <p:nvPr>
            <p:ph idx="1"/>
          </p:nvPr>
        </p:nvSpPr>
        <p:spPr>
          <a:xfrm>
            <a:off x="1427747" y="1885285"/>
            <a:ext cx="9930064" cy="4419262"/>
          </a:xfrm>
        </p:spPr>
        <p:txBody>
          <a:bodyPr>
            <a:noAutofit/>
          </a:bodyPr>
          <a:lstStyle/>
          <a:p>
            <a:pPr marL="0" indent="0" algn="l">
              <a:buNone/>
            </a:pPr>
            <a:r>
              <a:rPr lang="pl-PL" b="1" i="0" u="none" strike="noStrike" dirty="0">
                <a:effectLst/>
              </a:rPr>
              <a:t>Non-</a:t>
            </a:r>
            <a:r>
              <a:rPr lang="pl-PL" b="1" i="0" u="none" strike="noStrike" dirty="0" err="1">
                <a:effectLst/>
              </a:rPr>
              <a:t>pharmacological</a:t>
            </a:r>
            <a:r>
              <a:rPr lang="pl-PL" b="1" i="0" u="none" strike="noStrike" dirty="0">
                <a:effectLst/>
              </a:rPr>
              <a:t> </a:t>
            </a:r>
            <a:r>
              <a:rPr lang="pl-PL" b="1" i="0" u="none" strike="noStrike" dirty="0" err="1">
                <a:effectLst/>
              </a:rPr>
              <a:t>treatment</a:t>
            </a:r>
            <a:r>
              <a:rPr lang="pl-PL" b="1" i="0" u="none" strike="noStrike" dirty="0">
                <a:effectLst/>
              </a:rPr>
              <a:t> </a:t>
            </a:r>
            <a:r>
              <a:rPr lang="pl-PL" b="1" i="0" u="none" strike="noStrike" dirty="0" err="1">
                <a:effectLst/>
              </a:rPr>
              <a:t>includes</a:t>
            </a:r>
            <a:r>
              <a:rPr lang="pl-PL" b="1" i="0" u="none" strike="noStrike" dirty="0">
                <a:effectLst/>
              </a:rPr>
              <a:t>:</a:t>
            </a:r>
          </a:p>
          <a:p>
            <a:pPr algn="l">
              <a:buFont typeface="Arial" panose="020B0604020202020204" pitchFamily="34" charset="0"/>
              <a:buChar char="•"/>
            </a:pPr>
            <a:r>
              <a:rPr lang="pl-PL" b="0" i="0" u="none" strike="noStrike" dirty="0" err="1">
                <a:effectLst/>
              </a:rPr>
              <a:t>Calming</a:t>
            </a:r>
            <a:r>
              <a:rPr lang="pl-PL" b="0" i="0" u="none" strike="noStrike" dirty="0">
                <a:effectLst/>
              </a:rPr>
              <a:t> the </a:t>
            </a:r>
            <a:r>
              <a:rPr lang="pl-PL" b="0" i="0" u="none" strike="noStrike" dirty="0" err="1">
                <a:effectLst/>
              </a:rPr>
              <a:t>patient</a:t>
            </a:r>
            <a:r>
              <a:rPr lang="pl-PL" b="0" i="0" u="none" strike="noStrike" dirty="0">
                <a:effectLst/>
              </a:rPr>
              <a:t> and </a:t>
            </a:r>
            <a:r>
              <a:rPr lang="pl-PL" b="0" i="0" u="none" strike="noStrike" dirty="0" err="1">
                <a:effectLst/>
              </a:rPr>
              <a:t>parents</a:t>
            </a:r>
            <a:r>
              <a:rPr lang="pl-PL" b="0" i="0" u="none" strike="noStrike" dirty="0">
                <a:effectLst/>
              </a:rPr>
              <a:t> (</a:t>
            </a:r>
            <a:r>
              <a:rPr lang="pl-PL" b="0" i="0" u="none" strike="noStrike" dirty="0" err="1">
                <a:effectLst/>
              </a:rPr>
              <a:t>functional</a:t>
            </a:r>
            <a:r>
              <a:rPr lang="pl-PL" b="0" i="0" u="none" strike="noStrike" dirty="0">
                <a:effectLst/>
              </a:rPr>
              <a:t> </a:t>
            </a:r>
            <a:r>
              <a:rPr lang="pl-PL" b="0" i="0" u="none" strike="noStrike" dirty="0" err="1">
                <a:effectLst/>
              </a:rPr>
              <a:t>disorders</a:t>
            </a:r>
            <a:r>
              <a:rPr lang="pl-PL" b="0" i="0" u="none" strike="noStrike" dirty="0">
                <a:effectLst/>
              </a:rPr>
              <a:t> </a:t>
            </a:r>
            <a:r>
              <a:rPr lang="pl-PL" b="0" i="0" u="none" strike="noStrike" dirty="0" err="1">
                <a:effectLst/>
              </a:rPr>
              <a:t>often</a:t>
            </a:r>
            <a:r>
              <a:rPr lang="pl-PL" b="0" i="0" u="none" strike="noStrike" dirty="0">
                <a:effectLst/>
              </a:rPr>
              <a:t> </a:t>
            </a:r>
            <a:r>
              <a:rPr lang="pl-PL" b="0" i="0" u="none" strike="noStrike" dirty="0" err="1">
                <a:effectLst/>
              </a:rPr>
              <a:t>have</a:t>
            </a:r>
            <a:r>
              <a:rPr lang="pl-PL" b="0" i="0" u="none" strike="noStrike" dirty="0">
                <a:effectLst/>
              </a:rPr>
              <a:t> a </a:t>
            </a:r>
            <a:r>
              <a:rPr lang="pl-PL" b="0" i="0" u="none" strike="noStrike" dirty="0" err="1">
                <a:effectLst/>
              </a:rPr>
              <a:t>chronic</a:t>
            </a:r>
            <a:r>
              <a:rPr lang="pl-PL" b="0" i="0" u="none" strike="noStrike" dirty="0">
                <a:effectLst/>
              </a:rPr>
              <a:t> </a:t>
            </a:r>
            <a:r>
              <a:rPr lang="pl-PL" b="0" i="0" u="none" strike="noStrike" dirty="0" err="1">
                <a:effectLst/>
              </a:rPr>
              <a:t>course</a:t>
            </a:r>
            <a:r>
              <a:rPr lang="pl-PL" b="0" i="0" u="none" strike="noStrike" dirty="0">
                <a:effectLst/>
              </a:rPr>
              <a:t> with </a:t>
            </a:r>
            <a:r>
              <a:rPr lang="pl-PL" b="0" i="0" u="none" strike="noStrike" dirty="0" err="1">
                <a:effectLst/>
              </a:rPr>
              <a:t>periods</a:t>
            </a:r>
            <a:r>
              <a:rPr lang="pl-PL" b="0" i="0" u="none" strike="noStrike" dirty="0">
                <a:effectLst/>
              </a:rPr>
              <a:t> of </a:t>
            </a:r>
            <a:r>
              <a:rPr lang="pl-PL" b="0" i="0" u="none" strike="noStrike" dirty="0" err="1">
                <a:effectLst/>
              </a:rPr>
              <a:t>exacerbation</a:t>
            </a:r>
            <a:r>
              <a:rPr lang="pl-PL" b="0" i="0" u="none" strike="noStrike" dirty="0">
                <a:effectLst/>
              </a:rPr>
              <a:t> and </a:t>
            </a:r>
            <a:r>
              <a:rPr lang="pl-PL" b="0" i="0" u="none" strike="noStrike" dirty="0" err="1">
                <a:effectLst/>
              </a:rPr>
              <a:t>remission</a:t>
            </a:r>
            <a:r>
              <a:rPr lang="pl-PL" b="0" i="0" u="none" strike="noStrike" dirty="0">
                <a:effectLst/>
              </a:rPr>
              <a:t>).</a:t>
            </a:r>
          </a:p>
          <a:p>
            <a:pPr algn="l">
              <a:buFont typeface="Arial" panose="020B0604020202020204" pitchFamily="34" charset="0"/>
              <a:buChar char="•"/>
            </a:pPr>
            <a:r>
              <a:rPr lang="pl-PL" b="0" i="0" u="none" strike="noStrike" dirty="0" err="1">
                <a:effectLst/>
              </a:rPr>
              <a:t>Elimination</a:t>
            </a:r>
            <a:r>
              <a:rPr lang="pl-PL" b="0" i="0" u="none" strike="noStrike" dirty="0">
                <a:effectLst/>
              </a:rPr>
              <a:t> of </a:t>
            </a:r>
            <a:r>
              <a:rPr lang="pl-PL" b="0" i="0" u="none" strike="noStrike" dirty="0" err="1">
                <a:effectLst/>
              </a:rPr>
              <a:t>exacerbating</a:t>
            </a:r>
            <a:r>
              <a:rPr lang="pl-PL" b="0" i="0" u="none" strike="noStrike" dirty="0">
                <a:effectLst/>
              </a:rPr>
              <a:t> </a:t>
            </a:r>
            <a:r>
              <a:rPr lang="pl-PL" b="0" i="0" u="none" strike="noStrike" dirty="0" err="1">
                <a:effectLst/>
              </a:rPr>
              <a:t>factors</a:t>
            </a:r>
            <a:r>
              <a:rPr lang="pl-PL" b="0" i="0" u="none" strike="noStrike" dirty="0">
                <a:effectLst/>
              </a:rPr>
              <a:t> (</a:t>
            </a:r>
            <a:r>
              <a:rPr lang="pl-PL" b="0" i="0" u="none" strike="noStrike" dirty="0" err="1">
                <a:effectLst/>
              </a:rPr>
              <a:t>such</a:t>
            </a:r>
            <a:r>
              <a:rPr lang="pl-PL" b="0" i="0" u="none" strike="noStrike" dirty="0">
                <a:effectLst/>
              </a:rPr>
              <a:t> as </a:t>
            </a:r>
            <a:r>
              <a:rPr lang="pl-PL" b="0" i="0" u="none" strike="noStrike" dirty="0" err="1">
                <a:effectLst/>
              </a:rPr>
              <a:t>stress</a:t>
            </a:r>
            <a:r>
              <a:rPr lang="pl-PL" b="0" i="0" u="none" strike="noStrike" dirty="0">
                <a:effectLst/>
              </a:rPr>
              <a:t>, </a:t>
            </a:r>
            <a:r>
              <a:rPr lang="pl-PL" b="0" i="0" u="none" strike="noStrike" dirty="0" err="1">
                <a:effectLst/>
              </a:rPr>
              <a:t>dietary</a:t>
            </a:r>
            <a:r>
              <a:rPr lang="pl-PL" b="0" i="0" u="none" strike="noStrike" dirty="0">
                <a:effectLst/>
              </a:rPr>
              <a:t> </a:t>
            </a:r>
            <a:r>
              <a:rPr lang="pl-PL" b="0" i="0" u="none" strike="noStrike" dirty="0" err="1">
                <a:effectLst/>
              </a:rPr>
              <a:t>errors</a:t>
            </a:r>
            <a:r>
              <a:rPr lang="pl-PL" b="0" i="0" u="none" strike="noStrike" dirty="0">
                <a:effectLst/>
              </a:rPr>
              <a:t>, </a:t>
            </a:r>
            <a:r>
              <a:rPr lang="pl-PL" b="0" i="0" u="none" strike="noStrike" dirty="0" err="1">
                <a:effectLst/>
              </a:rPr>
              <a:t>infections</a:t>
            </a:r>
            <a:r>
              <a:rPr lang="pl-PL" b="0" i="0" u="none" strike="noStrike" dirty="0">
                <a:effectLst/>
              </a:rPr>
              <a:t>, </a:t>
            </a:r>
            <a:r>
              <a:rPr lang="pl-PL" b="0" i="0" u="none" strike="noStrike" dirty="0" err="1">
                <a:effectLst/>
              </a:rPr>
              <a:t>injuries</a:t>
            </a:r>
            <a:r>
              <a:rPr lang="pl-PL" b="0" i="0" u="none" strike="noStrike" dirty="0">
                <a:effectLst/>
              </a:rPr>
              <a:t>).</a:t>
            </a:r>
          </a:p>
          <a:p>
            <a:pPr algn="l">
              <a:buFont typeface="Arial" panose="020B0604020202020204" pitchFamily="34" charset="0"/>
              <a:buChar char="•"/>
            </a:pPr>
            <a:r>
              <a:rPr lang="pl-PL" b="0" i="0" u="none" strike="noStrike" dirty="0" err="1">
                <a:effectLst/>
              </a:rPr>
              <a:t>Physical</a:t>
            </a:r>
            <a:r>
              <a:rPr lang="pl-PL" b="0" i="0" u="none" strike="noStrike" dirty="0">
                <a:effectLst/>
              </a:rPr>
              <a:t> </a:t>
            </a:r>
            <a:r>
              <a:rPr lang="pl-PL" b="0" i="0" u="none" strike="noStrike" dirty="0" err="1">
                <a:effectLst/>
              </a:rPr>
              <a:t>activity</a:t>
            </a:r>
            <a:r>
              <a:rPr lang="pl-PL" b="0" i="0" u="none" strike="noStrike" dirty="0">
                <a:effectLst/>
              </a:rPr>
              <a:t>.</a:t>
            </a:r>
          </a:p>
          <a:p>
            <a:pPr algn="l">
              <a:buFont typeface="Arial" panose="020B0604020202020204" pitchFamily="34" charset="0"/>
              <a:buChar char="•"/>
            </a:pPr>
            <a:r>
              <a:rPr lang="pl-PL" b="0" i="0" u="none" strike="noStrike" dirty="0">
                <a:effectLst/>
              </a:rPr>
              <a:t>Diet:</a:t>
            </a:r>
          </a:p>
          <a:p>
            <a:pPr marL="742950" lvl="1" indent="-285750" algn="l">
              <a:buFont typeface="Arial" panose="020B0604020202020204" pitchFamily="34" charset="0"/>
              <a:buChar char="•"/>
            </a:pPr>
            <a:r>
              <a:rPr lang="pl-PL" sz="2000" b="0" i="0" u="none" strike="noStrike" dirty="0" err="1">
                <a:effectLst/>
              </a:rPr>
              <a:t>During</a:t>
            </a:r>
            <a:r>
              <a:rPr lang="pl-PL" sz="2000" b="0" i="0" u="none" strike="noStrike" dirty="0">
                <a:effectLst/>
              </a:rPr>
              <a:t> symptom-</a:t>
            </a:r>
            <a:r>
              <a:rPr lang="pl-PL" sz="2000" b="0" i="0" u="none" strike="noStrike" dirty="0" err="1">
                <a:effectLst/>
              </a:rPr>
              <a:t>free</a:t>
            </a:r>
            <a:r>
              <a:rPr lang="pl-PL" sz="2000" b="0" i="0" u="none" strike="noStrike" dirty="0">
                <a:effectLst/>
              </a:rPr>
              <a:t> </a:t>
            </a:r>
            <a:r>
              <a:rPr lang="pl-PL" sz="2000" b="0" i="0" u="none" strike="noStrike" dirty="0" err="1">
                <a:effectLst/>
              </a:rPr>
              <a:t>periods</a:t>
            </a:r>
            <a:r>
              <a:rPr lang="pl-PL" sz="2000" b="0" i="0" u="none" strike="noStrike" dirty="0">
                <a:effectLst/>
              </a:rPr>
              <a:t>: a </a:t>
            </a:r>
            <a:r>
              <a:rPr lang="pl-PL" sz="2000" b="0" i="0" u="none" strike="noStrike" dirty="0" err="1">
                <a:effectLst/>
              </a:rPr>
              <a:t>regular</a:t>
            </a:r>
            <a:r>
              <a:rPr lang="pl-PL" sz="2000" b="0" i="0" u="none" strike="noStrike" dirty="0">
                <a:effectLst/>
              </a:rPr>
              <a:t> diet.</a:t>
            </a:r>
          </a:p>
          <a:p>
            <a:pPr marL="742950" lvl="1" indent="-285750" algn="l">
              <a:buFont typeface="Arial" panose="020B0604020202020204" pitchFamily="34" charset="0"/>
              <a:buChar char="•"/>
            </a:pPr>
            <a:r>
              <a:rPr lang="pl-PL" sz="2000" b="0" i="0" u="none" strike="noStrike" dirty="0">
                <a:effectLst/>
              </a:rPr>
              <a:t>In </a:t>
            </a:r>
            <a:r>
              <a:rPr lang="pl-PL" sz="2000" b="0" i="0" u="none" strike="noStrike" dirty="0" err="1">
                <a:effectLst/>
              </a:rPr>
              <a:t>constipation-predominant</a:t>
            </a:r>
            <a:r>
              <a:rPr lang="pl-PL" sz="2000" b="0" i="0" u="none" strike="noStrike" dirty="0">
                <a:effectLst/>
              </a:rPr>
              <a:t> form: a high-</a:t>
            </a:r>
            <a:r>
              <a:rPr lang="pl-PL" sz="2000" b="0" i="0" u="none" strike="noStrike" dirty="0" err="1">
                <a:effectLst/>
              </a:rPr>
              <a:t>fiber</a:t>
            </a:r>
            <a:r>
              <a:rPr lang="pl-PL" sz="2000" b="0" i="0" u="none" strike="noStrike" dirty="0">
                <a:effectLst/>
              </a:rPr>
              <a:t> diet.</a:t>
            </a:r>
          </a:p>
          <a:p>
            <a:pPr marL="742950" lvl="1" indent="-285750" algn="l">
              <a:buFont typeface="Arial" panose="020B0604020202020204" pitchFamily="34" charset="0"/>
              <a:buChar char="•"/>
            </a:pPr>
            <a:r>
              <a:rPr lang="pl-PL" sz="2000" b="0" i="0" u="none" strike="noStrike" dirty="0">
                <a:effectLst/>
              </a:rPr>
              <a:t>In </a:t>
            </a:r>
            <a:r>
              <a:rPr lang="pl-PL" sz="2000" b="0" i="0" u="none" strike="noStrike" dirty="0" err="1">
                <a:effectLst/>
              </a:rPr>
              <a:t>diarrhea-predominant</a:t>
            </a:r>
            <a:r>
              <a:rPr lang="pl-PL" sz="2000" b="0" i="0" u="none" strike="noStrike" dirty="0">
                <a:effectLst/>
              </a:rPr>
              <a:t> form: </a:t>
            </a:r>
            <a:r>
              <a:rPr lang="pl-PL" sz="2000" b="0" i="0" u="none" strike="noStrike" dirty="0" err="1">
                <a:effectLst/>
              </a:rPr>
              <a:t>reducing</a:t>
            </a:r>
            <a:r>
              <a:rPr lang="pl-PL" sz="2000" b="0" i="0" u="none" strike="noStrike" dirty="0">
                <a:effectLst/>
              </a:rPr>
              <a:t> </a:t>
            </a:r>
            <a:r>
              <a:rPr lang="pl-PL" sz="2000" b="0" i="0" u="none" strike="noStrike" dirty="0" err="1">
                <a:effectLst/>
              </a:rPr>
              <a:t>fiber</a:t>
            </a:r>
            <a:r>
              <a:rPr lang="pl-PL" sz="2000" b="0" i="0" u="none" strike="noStrike" dirty="0">
                <a:effectLst/>
              </a:rPr>
              <a:t> and </a:t>
            </a:r>
            <a:r>
              <a:rPr lang="pl-PL" sz="2000" b="0" i="0" u="none" strike="noStrike" dirty="0" err="1">
                <a:effectLst/>
              </a:rPr>
              <a:t>carbohydrates</a:t>
            </a:r>
            <a:r>
              <a:rPr lang="pl-PL" sz="2000" b="0" i="0" u="none" strike="noStrike" dirty="0">
                <a:effectLst/>
              </a:rPr>
              <a:t> </a:t>
            </a:r>
            <a:r>
              <a:rPr lang="pl-PL" sz="2000" b="0" i="0" u="none" strike="noStrike" dirty="0" err="1">
                <a:effectLst/>
              </a:rPr>
              <a:t>intake</a:t>
            </a:r>
            <a:r>
              <a:rPr lang="pl-PL" sz="2000" b="0" i="0" u="none" strike="noStrike" dirty="0">
                <a:effectLst/>
              </a:rPr>
              <a:t>.</a:t>
            </a:r>
          </a:p>
          <a:p>
            <a:pPr algn="l">
              <a:buFont typeface="Arial" panose="020B0604020202020204" pitchFamily="34" charset="0"/>
              <a:buChar char="•"/>
            </a:pPr>
            <a:r>
              <a:rPr lang="pl-PL" b="0" i="0" u="none" strike="noStrike" dirty="0" err="1">
                <a:effectLst/>
              </a:rPr>
              <a:t>Psychological</a:t>
            </a:r>
            <a:r>
              <a:rPr lang="pl-PL" b="0" i="0" u="none" strike="noStrike" dirty="0">
                <a:effectLst/>
              </a:rPr>
              <a:t> and/</a:t>
            </a:r>
            <a:r>
              <a:rPr lang="pl-PL" b="0" i="0" u="none" strike="noStrike" dirty="0" err="1">
                <a:effectLst/>
              </a:rPr>
              <a:t>or</a:t>
            </a:r>
            <a:r>
              <a:rPr lang="pl-PL" b="0" i="0" u="none" strike="noStrike" dirty="0">
                <a:effectLst/>
              </a:rPr>
              <a:t> </a:t>
            </a:r>
            <a:r>
              <a:rPr lang="pl-PL" b="0" i="0" u="none" strike="noStrike" dirty="0" err="1">
                <a:effectLst/>
              </a:rPr>
              <a:t>psychiatric</a:t>
            </a:r>
            <a:r>
              <a:rPr lang="pl-PL" b="0" i="0" u="none" strike="noStrike" dirty="0">
                <a:effectLst/>
              </a:rPr>
              <a:t> </a:t>
            </a:r>
            <a:r>
              <a:rPr lang="pl-PL" b="0" i="0" u="none" strike="noStrike" dirty="0" err="1">
                <a:effectLst/>
              </a:rPr>
              <a:t>care</a:t>
            </a:r>
            <a:r>
              <a:rPr lang="pl-PL" b="0" i="0" u="none" strike="noStrike" dirty="0">
                <a:effectLst/>
              </a:rPr>
              <a:t>.</a:t>
            </a:r>
          </a:p>
        </p:txBody>
      </p:sp>
    </p:spTree>
    <p:extLst>
      <p:ext uri="{BB962C8B-B14F-4D97-AF65-F5344CB8AC3E}">
        <p14:creationId xmlns:p14="http://schemas.microsoft.com/office/powerpoint/2010/main" val="3429877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A039782-501C-F90F-4C93-4C23C88B4E98}"/>
              </a:ext>
            </a:extLst>
          </p:cNvPr>
          <p:cNvSpPr>
            <a:spLocks noGrp="1"/>
          </p:cNvSpPr>
          <p:nvPr>
            <p:ph type="title"/>
          </p:nvPr>
        </p:nvSpPr>
        <p:spPr>
          <a:xfrm>
            <a:off x="1926216" y="284991"/>
            <a:ext cx="4986954" cy="1077229"/>
          </a:xfrm>
        </p:spPr>
        <p:txBody>
          <a:bodyPr>
            <a:normAutofit fontScale="90000"/>
          </a:bodyPr>
          <a:lstStyle/>
          <a:p>
            <a:pPr algn="l"/>
            <a:r>
              <a:rPr lang="pl-PL" sz="3600" b="0" i="0" u="none" dirty="0" err="1"/>
              <a:t>Irritable</a:t>
            </a:r>
            <a:r>
              <a:rPr lang="pl-PL" sz="3600" b="0" i="0" u="none" dirty="0"/>
              <a:t> </a:t>
            </a:r>
            <a:r>
              <a:rPr lang="pl-PL" sz="3600" b="0" i="0" u="none" dirty="0" err="1"/>
              <a:t>Bowel</a:t>
            </a:r>
            <a:r>
              <a:rPr lang="pl-PL" sz="3600" b="0" i="0" u="none" dirty="0"/>
              <a:t> </a:t>
            </a:r>
            <a:r>
              <a:rPr lang="pl-PL" sz="3600" b="0" i="0" u="none" dirty="0" err="1"/>
              <a:t>Syndrome</a:t>
            </a:r>
            <a:r>
              <a:rPr lang="pl-PL" sz="3600" b="0" i="0" u="none" dirty="0"/>
              <a:t> </a:t>
            </a:r>
            <a:endParaRPr lang="pl-PL" sz="3600" dirty="0"/>
          </a:p>
        </p:txBody>
      </p:sp>
      <p:sp>
        <p:nvSpPr>
          <p:cNvPr id="3" name="Symbol zastępczy zawartości 2">
            <a:extLst>
              <a:ext uri="{FF2B5EF4-FFF2-40B4-BE49-F238E27FC236}">
                <a16:creationId xmlns:a16="http://schemas.microsoft.com/office/drawing/2014/main" id="{C7BCD96C-5804-0FD3-DA05-D6CEDE91A2A7}"/>
              </a:ext>
            </a:extLst>
          </p:cNvPr>
          <p:cNvSpPr>
            <a:spLocks noGrp="1"/>
          </p:cNvSpPr>
          <p:nvPr>
            <p:ph idx="1"/>
          </p:nvPr>
        </p:nvSpPr>
        <p:spPr>
          <a:xfrm>
            <a:off x="1214548" y="930443"/>
            <a:ext cx="5974882" cy="5922122"/>
          </a:xfrm>
        </p:spPr>
        <p:txBody>
          <a:bodyPr>
            <a:normAutofit fontScale="85000" lnSpcReduction="20000"/>
          </a:bodyPr>
          <a:lstStyle/>
          <a:p>
            <a:pPr algn="l">
              <a:spcBef>
                <a:spcPts val="0"/>
              </a:spcBef>
              <a:spcAft>
                <a:spcPts val="0"/>
              </a:spcAft>
            </a:pPr>
            <a:r>
              <a:rPr lang="pl-PL" b="0" i="0" u="none" strike="noStrike" dirty="0" err="1">
                <a:effectLst/>
              </a:rPr>
              <a:t>Pharmacological</a:t>
            </a:r>
            <a:r>
              <a:rPr lang="pl-PL" b="0" i="0" u="none" strike="noStrike" dirty="0">
                <a:effectLst/>
              </a:rPr>
              <a:t> </a:t>
            </a:r>
            <a:r>
              <a:rPr lang="pl-PL" b="0" i="0" u="none" strike="noStrike" dirty="0" err="1">
                <a:effectLst/>
              </a:rPr>
              <a:t>treatment</a:t>
            </a:r>
            <a:r>
              <a:rPr lang="pl-PL" b="0" i="0" u="none" strike="noStrike" dirty="0">
                <a:effectLst/>
              </a:rPr>
              <a:t> </a:t>
            </a:r>
            <a:r>
              <a:rPr lang="pl-PL" b="0" i="0" u="none" strike="noStrike" dirty="0" err="1">
                <a:effectLst/>
              </a:rPr>
              <a:t>options</a:t>
            </a:r>
            <a:r>
              <a:rPr lang="pl-PL" b="0" i="0" u="none" strike="noStrike" dirty="0">
                <a:effectLst/>
              </a:rPr>
              <a:t> for </a:t>
            </a:r>
            <a:r>
              <a:rPr lang="pl-PL" b="0" i="0" u="none" strike="noStrike" dirty="0" err="1">
                <a:effectLst/>
              </a:rPr>
              <a:t>irritable</a:t>
            </a:r>
            <a:r>
              <a:rPr lang="pl-PL" b="0" i="0" u="none" strike="noStrike" dirty="0">
                <a:effectLst/>
              </a:rPr>
              <a:t> </a:t>
            </a:r>
            <a:r>
              <a:rPr lang="pl-PL" b="0" i="0" u="none" strike="noStrike" dirty="0" err="1">
                <a:effectLst/>
              </a:rPr>
              <a:t>bowel</a:t>
            </a:r>
            <a:r>
              <a:rPr lang="pl-PL" b="0" i="0" u="none" strike="noStrike" dirty="0">
                <a:effectLst/>
              </a:rPr>
              <a:t> </a:t>
            </a:r>
            <a:r>
              <a:rPr lang="pl-PL" b="0" i="0" u="none" strike="noStrike" dirty="0" err="1">
                <a:effectLst/>
              </a:rPr>
              <a:t>syndrome</a:t>
            </a:r>
            <a:r>
              <a:rPr lang="pl-PL" b="0" i="0" u="none" strike="noStrike" dirty="0">
                <a:effectLst/>
              </a:rPr>
              <a:t> (IBS) </a:t>
            </a:r>
            <a:r>
              <a:rPr lang="pl-PL" b="0" i="0" u="none" strike="noStrike" dirty="0" err="1">
                <a:effectLst/>
              </a:rPr>
              <a:t>include</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a:effectLst/>
              </a:rPr>
              <a:t>Placebo (</a:t>
            </a:r>
            <a:r>
              <a:rPr lang="pl-PL" b="0" i="0" u="none" strike="noStrike" dirty="0" err="1">
                <a:effectLst/>
              </a:rPr>
              <a:t>used</a:t>
            </a:r>
            <a:r>
              <a:rPr lang="pl-PL" b="0" i="0" u="none" strike="noStrike" dirty="0">
                <a:effectLst/>
              </a:rPr>
              <a:t> in </a:t>
            </a:r>
            <a:r>
              <a:rPr lang="pl-PL" b="0" i="0" u="none" strike="noStrike" dirty="0" err="1">
                <a:effectLst/>
              </a:rPr>
              <a:t>some</a:t>
            </a:r>
            <a:r>
              <a:rPr lang="pl-PL" b="0" i="0" u="none" strike="noStrike" dirty="0">
                <a:effectLst/>
              </a:rPr>
              <a:t> </a:t>
            </a:r>
            <a:r>
              <a:rPr lang="pl-PL" b="0" i="0" u="none" strike="noStrike" dirty="0" err="1">
                <a:effectLst/>
              </a:rPr>
              <a:t>cases</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Trimebutine</a:t>
            </a:r>
            <a:r>
              <a:rPr lang="pl-PL" b="0" i="0" u="none" strike="noStrike" dirty="0">
                <a:effectLst/>
              </a:rPr>
              <a:t> (for </a:t>
            </a:r>
            <a:r>
              <a:rPr lang="pl-PL" b="0" i="0" u="none" strike="noStrike" dirty="0" err="1">
                <a:effectLst/>
              </a:rPr>
              <a:t>bloating</a:t>
            </a:r>
            <a:r>
              <a:rPr lang="pl-PL" b="0" i="0" u="none" strike="noStrike" dirty="0">
                <a:effectLst/>
              </a:rPr>
              <a:t> and </a:t>
            </a:r>
            <a:r>
              <a:rPr lang="pl-PL" b="0" i="0" u="none" strike="noStrike" dirty="0" err="1">
                <a:effectLst/>
              </a:rPr>
              <a:t>abdominal</a:t>
            </a:r>
            <a:r>
              <a:rPr lang="pl-PL" b="0" i="0" u="none" strike="noStrike" dirty="0">
                <a:effectLst/>
              </a:rPr>
              <a:t> </a:t>
            </a:r>
            <a:r>
              <a:rPr lang="pl-PL" b="0" i="0" u="none" strike="noStrike" dirty="0" err="1">
                <a:effectLst/>
              </a:rPr>
              <a:t>pain</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Mebeverine</a:t>
            </a:r>
            <a:r>
              <a:rPr lang="pl-PL" b="0" i="0" u="none" strike="noStrike" dirty="0">
                <a:effectLst/>
              </a:rPr>
              <a:t>, </a:t>
            </a:r>
            <a:r>
              <a:rPr lang="pl-PL" b="0" i="0" u="none" strike="noStrike" dirty="0" err="1">
                <a:effectLst/>
              </a:rPr>
              <a:t>papaverine</a:t>
            </a:r>
            <a:r>
              <a:rPr lang="pl-PL" b="0" i="0" u="none" strike="noStrike" dirty="0">
                <a:effectLst/>
              </a:rPr>
              <a:t>, and </a:t>
            </a:r>
            <a:r>
              <a:rPr lang="pl-PL" b="0" i="0" u="none" strike="noStrike" dirty="0" err="1">
                <a:effectLst/>
              </a:rPr>
              <a:t>drotaverine</a:t>
            </a:r>
            <a:r>
              <a:rPr lang="pl-PL" b="0" i="0" u="none" strike="noStrike" dirty="0">
                <a:effectLst/>
              </a:rPr>
              <a:t> (for </a:t>
            </a:r>
            <a:r>
              <a:rPr lang="pl-PL" b="0" i="0" u="none" strike="noStrike" dirty="0" err="1">
                <a:effectLst/>
              </a:rPr>
              <a:t>abdominal</a:t>
            </a:r>
            <a:r>
              <a:rPr lang="pl-PL" b="0" i="0" u="none" strike="noStrike" dirty="0">
                <a:effectLst/>
              </a:rPr>
              <a:t> </a:t>
            </a:r>
            <a:r>
              <a:rPr lang="pl-PL" b="0" i="0" u="none" strike="noStrike" dirty="0" err="1">
                <a:effectLst/>
              </a:rPr>
              <a:t>pain</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Simethicone</a:t>
            </a:r>
            <a:r>
              <a:rPr lang="pl-PL" b="0" i="0" u="none" strike="noStrike" dirty="0">
                <a:effectLst/>
              </a:rPr>
              <a:t> (for </a:t>
            </a:r>
            <a:r>
              <a:rPr lang="pl-PL" b="0" i="0" u="none" strike="noStrike" dirty="0" err="1">
                <a:effectLst/>
              </a:rPr>
              <a:t>abdominal</a:t>
            </a:r>
            <a:r>
              <a:rPr lang="pl-PL" b="0" i="0" u="none" strike="noStrike" dirty="0">
                <a:effectLst/>
              </a:rPr>
              <a:t> </a:t>
            </a:r>
            <a:r>
              <a:rPr lang="pl-PL" b="0" i="0" u="none" strike="noStrike" dirty="0" err="1">
                <a:effectLst/>
              </a:rPr>
              <a:t>bloating</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Meteospasmyl</a:t>
            </a:r>
            <a:r>
              <a:rPr lang="pl-PL" b="0" i="0" u="none" strike="noStrike" dirty="0">
                <a:effectLst/>
              </a:rPr>
              <a:t> (</a:t>
            </a:r>
            <a:r>
              <a:rPr lang="pl-PL" b="0" i="0" u="none" strike="noStrike" dirty="0" err="1">
                <a:effectLst/>
              </a:rPr>
              <a:t>simethicone</a:t>
            </a:r>
            <a:r>
              <a:rPr lang="pl-PL" b="0" i="0" u="none" strike="noStrike" dirty="0">
                <a:effectLst/>
              </a:rPr>
              <a:t> + </a:t>
            </a:r>
            <a:r>
              <a:rPr lang="pl-PL" b="0" i="0" u="none" strike="noStrike" dirty="0" err="1">
                <a:effectLst/>
              </a:rPr>
              <a:t>alverine</a:t>
            </a:r>
            <a:r>
              <a:rPr lang="pl-PL" b="0" i="0" u="none" strike="noStrike" dirty="0">
                <a:effectLst/>
              </a:rPr>
              <a:t>) (for </a:t>
            </a:r>
            <a:r>
              <a:rPr lang="pl-PL" b="0" i="0" u="none" strike="noStrike" dirty="0" err="1">
                <a:effectLst/>
              </a:rPr>
              <a:t>bloating</a:t>
            </a:r>
            <a:r>
              <a:rPr lang="pl-PL" b="0" i="0" u="none" strike="noStrike" dirty="0">
                <a:effectLst/>
              </a:rPr>
              <a:t> and </a:t>
            </a:r>
            <a:r>
              <a:rPr lang="pl-PL" b="0" i="0" u="none" strike="noStrike" dirty="0" err="1">
                <a:effectLst/>
              </a:rPr>
              <a:t>abdominal</a:t>
            </a:r>
            <a:r>
              <a:rPr lang="pl-PL" b="0" i="0" u="none" strike="noStrike" dirty="0">
                <a:effectLst/>
              </a:rPr>
              <a:t> </a:t>
            </a:r>
            <a:r>
              <a:rPr lang="pl-PL" b="0" i="0" u="none" strike="noStrike" dirty="0" err="1">
                <a:effectLst/>
              </a:rPr>
              <a:t>pain</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Loperamide</a:t>
            </a:r>
            <a:r>
              <a:rPr lang="pl-PL" b="0" i="0" u="none" strike="noStrike" dirty="0">
                <a:effectLst/>
              </a:rPr>
              <a:t> (for </a:t>
            </a:r>
            <a:r>
              <a:rPr lang="pl-PL" b="0" i="0" u="none" strike="noStrike" dirty="0" err="1">
                <a:effectLst/>
              </a:rPr>
              <a:t>loose</a:t>
            </a:r>
            <a:r>
              <a:rPr lang="pl-PL" b="0" i="0" u="none" strike="noStrike" dirty="0">
                <a:effectLst/>
              </a:rPr>
              <a:t> </a:t>
            </a:r>
            <a:r>
              <a:rPr lang="pl-PL" b="0" i="0" u="none" strike="noStrike" dirty="0" err="1">
                <a:effectLst/>
              </a:rPr>
              <a:t>stools</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Probiotics</a:t>
            </a:r>
            <a:r>
              <a:rPr lang="pl-PL" b="0" i="0" u="none" strike="noStrike" dirty="0">
                <a:effectLst/>
              </a:rPr>
              <a:t> (</a:t>
            </a:r>
            <a:r>
              <a:rPr lang="pl-PL" b="0" i="0" u="none" strike="noStrike" dirty="0" err="1">
                <a:effectLst/>
              </a:rPr>
              <a:t>such</a:t>
            </a:r>
            <a:r>
              <a:rPr lang="pl-PL" b="0" i="0" u="none" strike="noStrike" dirty="0">
                <a:effectLst/>
              </a:rPr>
              <a:t> as </a:t>
            </a:r>
            <a:r>
              <a:rPr lang="pl-PL" b="0" i="0" u="none" strike="noStrike" dirty="0" err="1">
                <a:effectLst/>
              </a:rPr>
              <a:t>Bifidobacterium</a:t>
            </a:r>
            <a:r>
              <a:rPr lang="pl-PL" b="0" i="0" u="none" strike="noStrike" dirty="0">
                <a:effectLst/>
              </a:rPr>
              <a:t> </a:t>
            </a:r>
            <a:r>
              <a:rPr lang="pl-PL" b="0" i="0" u="none" strike="noStrike" dirty="0" err="1">
                <a:effectLst/>
              </a:rPr>
              <a:t>infantis</a:t>
            </a:r>
            <a:r>
              <a:rPr lang="pl-PL" b="0" i="0" u="none" strike="noStrike" dirty="0">
                <a:effectLst/>
              </a:rPr>
              <a:t> and </a:t>
            </a:r>
            <a:r>
              <a:rPr lang="pl-PL" b="0" i="0" u="none" strike="noStrike" dirty="0" err="1">
                <a:effectLst/>
              </a:rPr>
              <a:t>Lactobacillus</a:t>
            </a:r>
            <a:r>
              <a:rPr lang="pl-PL" b="0" i="0" u="none" strike="noStrike" dirty="0">
                <a:effectLst/>
              </a:rPr>
              <a:t> </a:t>
            </a:r>
            <a:r>
              <a:rPr lang="pl-PL" b="0" i="0" u="none" strike="noStrike" dirty="0" err="1">
                <a:effectLst/>
              </a:rPr>
              <a:t>plantarum</a:t>
            </a:r>
            <a:r>
              <a:rPr lang="pl-PL" b="0" i="0" u="none" strike="noStrike" dirty="0">
                <a:effectLst/>
              </a:rPr>
              <a:t> 299V).</a:t>
            </a:r>
          </a:p>
          <a:p>
            <a:pPr algn="l">
              <a:spcBef>
                <a:spcPts val="0"/>
              </a:spcBef>
              <a:spcAft>
                <a:spcPts val="0"/>
              </a:spcAft>
              <a:buFont typeface="Arial" panose="020B0604020202020204" pitchFamily="34" charset="0"/>
              <a:buChar char="•"/>
            </a:pPr>
            <a:r>
              <a:rPr lang="pl-PL" b="0" i="0" u="none" strike="noStrike" dirty="0" err="1">
                <a:effectLst/>
              </a:rPr>
              <a:t>Macrogols</a:t>
            </a:r>
            <a:r>
              <a:rPr lang="pl-PL" b="0" i="0" u="none" strike="noStrike" dirty="0">
                <a:effectLst/>
              </a:rPr>
              <a:t> and </a:t>
            </a:r>
            <a:r>
              <a:rPr lang="pl-PL" b="0" i="0" u="none" strike="noStrike" dirty="0" err="1">
                <a:effectLst/>
              </a:rPr>
              <a:t>lactulose</a:t>
            </a:r>
            <a:r>
              <a:rPr lang="pl-PL" b="0" i="0" u="none" strike="noStrike" dirty="0">
                <a:effectLst/>
              </a:rPr>
              <a:t> (for </a:t>
            </a:r>
            <a:r>
              <a:rPr lang="pl-PL" b="0" i="0" u="none" strike="noStrike" dirty="0" err="1">
                <a:effectLst/>
              </a:rPr>
              <a:t>constipation-predominant</a:t>
            </a:r>
            <a:r>
              <a:rPr lang="pl-PL" b="0" i="0" u="none" strike="noStrike" dirty="0">
                <a:effectLst/>
              </a:rPr>
              <a:t> IBS).</a:t>
            </a:r>
          </a:p>
          <a:p>
            <a:pPr algn="l">
              <a:spcBef>
                <a:spcPts val="0"/>
              </a:spcBef>
              <a:spcAft>
                <a:spcPts val="0"/>
              </a:spcAft>
              <a:buFont typeface="Arial" panose="020B0604020202020204" pitchFamily="34" charset="0"/>
              <a:buChar char="•"/>
            </a:pPr>
            <a:r>
              <a:rPr lang="pl-PL" b="0" i="0" u="none" strike="noStrike" dirty="0" err="1">
                <a:effectLst/>
              </a:rPr>
              <a:t>Complex</a:t>
            </a:r>
            <a:r>
              <a:rPr lang="pl-PL" b="0" i="0" u="none" strike="noStrike" dirty="0">
                <a:effectLst/>
              </a:rPr>
              <a:t> </a:t>
            </a:r>
            <a:r>
              <a:rPr lang="pl-PL" b="0" i="0" u="none" strike="noStrike" dirty="0" err="1">
                <a:effectLst/>
              </a:rPr>
              <a:t>herbal</a:t>
            </a:r>
            <a:r>
              <a:rPr lang="pl-PL" b="0" i="0" u="none" strike="noStrike" dirty="0">
                <a:effectLst/>
              </a:rPr>
              <a:t> </a:t>
            </a:r>
            <a:r>
              <a:rPr lang="pl-PL" b="0" i="0" u="none" strike="noStrike" dirty="0" err="1">
                <a:effectLst/>
              </a:rPr>
              <a:t>preparations</a:t>
            </a:r>
            <a:r>
              <a:rPr lang="pl-PL" b="0" i="0" u="none" strike="noStrike" dirty="0">
                <a:effectLst/>
              </a:rPr>
              <a:t> (</a:t>
            </a:r>
            <a:r>
              <a:rPr lang="pl-PL" b="0" i="0" u="none" strike="noStrike" dirty="0" err="1">
                <a:effectLst/>
              </a:rPr>
              <a:t>e.g</a:t>
            </a:r>
            <a:r>
              <a:rPr lang="pl-PL" b="0" i="0" u="none" strike="noStrike" dirty="0">
                <a:effectLst/>
              </a:rPr>
              <a:t>., </a:t>
            </a:r>
            <a:r>
              <a:rPr lang="pl-PL" b="0" i="0" u="none" strike="noStrike" dirty="0" err="1">
                <a:effectLst/>
              </a:rPr>
              <a:t>Iberogast</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Sodium</a:t>
            </a:r>
            <a:r>
              <a:rPr lang="pl-PL" b="0" i="0" u="none" strike="noStrike" dirty="0">
                <a:effectLst/>
              </a:rPr>
              <a:t> </a:t>
            </a:r>
            <a:r>
              <a:rPr lang="pl-PL" b="0" i="0" u="none" strike="noStrike" dirty="0" err="1">
                <a:effectLst/>
              </a:rPr>
              <a:t>butyrate</a:t>
            </a:r>
            <a:r>
              <a:rPr lang="pl-PL" b="0" i="0" u="none" strike="noStrike" dirty="0">
                <a:effectLst/>
              </a:rPr>
              <a:t>.</a:t>
            </a:r>
          </a:p>
          <a:p>
            <a:pPr algn="l">
              <a:spcBef>
                <a:spcPts val="0"/>
              </a:spcBef>
              <a:spcAft>
                <a:spcPts val="0"/>
              </a:spcAft>
              <a:buFont typeface="Arial" panose="020B0604020202020204" pitchFamily="34" charset="0"/>
              <a:buChar char="•"/>
            </a:pPr>
            <a:r>
              <a:rPr lang="pl-PL" b="0" i="0" u="none" strike="noStrike" dirty="0" err="1">
                <a:effectLst/>
              </a:rPr>
              <a:t>Rifaximin</a:t>
            </a:r>
            <a:r>
              <a:rPr lang="pl-PL" b="0" i="0" u="none" strike="noStrike" dirty="0">
                <a:effectLst/>
              </a:rPr>
              <a:t>.</a:t>
            </a:r>
          </a:p>
          <a:p>
            <a:pPr algn="l">
              <a:spcBef>
                <a:spcPts val="0"/>
              </a:spcBef>
              <a:spcAft>
                <a:spcPts val="0"/>
              </a:spcAft>
            </a:pPr>
            <a:r>
              <a:rPr lang="pl-PL" b="0" i="0" u="none" strike="noStrike" dirty="0">
                <a:effectLst/>
              </a:rPr>
              <a:t>In the USA, </a:t>
            </a:r>
            <a:r>
              <a:rPr lang="pl-PL" b="0" i="0" u="none" strike="noStrike" dirty="0" err="1">
                <a:effectLst/>
              </a:rPr>
              <a:t>other</a:t>
            </a:r>
            <a:r>
              <a:rPr lang="pl-PL" b="0" i="0" u="none" strike="noStrike" dirty="0">
                <a:effectLst/>
              </a:rPr>
              <a:t> </a:t>
            </a:r>
            <a:r>
              <a:rPr lang="pl-PL" b="0" i="0" u="none" strike="noStrike" dirty="0" err="1">
                <a:effectLst/>
              </a:rPr>
              <a:t>medications</a:t>
            </a:r>
            <a:r>
              <a:rPr lang="pl-PL" b="0" i="0" u="none" strike="noStrike" dirty="0">
                <a:effectLst/>
              </a:rPr>
              <a:t> </a:t>
            </a:r>
            <a:r>
              <a:rPr lang="pl-PL" b="0" i="0" u="none" strike="noStrike" dirty="0" err="1">
                <a:effectLst/>
              </a:rPr>
              <a:t>like</a:t>
            </a:r>
            <a:r>
              <a:rPr lang="pl-PL" b="0" i="0" u="none" strike="noStrike" dirty="0">
                <a:effectLst/>
              </a:rPr>
              <a:t> </a:t>
            </a:r>
            <a:r>
              <a:rPr lang="pl-PL" b="0" i="0" u="none" strike="noStrike" dirty="0" err="1">
                <a:effectLst/>
              </a:rPr>
              <a:t>amitriptyline</a:t>
            </a:r>
            <a:r>
              <a:rPr lang="pl-PL" b="0" i="0" u="none" strike="noStrike" dirty="0">
                <a:effectLst/>
              </a:rPr>
              <a:t>, </a:t>
            </a:r>
            <a:r>
              <a:rPr lang="pl-PL" b="0" i="0" u="none" strike="noStrike" dirty="0" err="1">
                <a:effectLst/>
              </a:rPr>
              <a:t>alosetron</a:t>
            </a:r>
            <a:r>
              <a:rPr lang="pl-PL" b="0" i="0" u="none" strike="noStrike" dirty="0">
                <a:effectLst/>
              </a:rPr>
              <a:t>, and </a:t>
            </a:r>
            <a:r>
              <a:rPr lang="pl-PL" b="0" i="0" u="none" strike="noStrike" dirty="0" err="1">
                <a:effectLst/>
              </a:rPr>
              <a:t>tegaserod</a:t>
            </a:r>
            <a:r>
              <a:rPr lang="pl-PL" b="0" i="0" u="none" strike="noStrike" dirty="0">
                <a:effectLst/>
              </a:rPr>
              <a:t> </a:t>
            </a:r>
            <a:r>
              <a:rPr lang="pl-PL" b="0" i="0" u="none" strike="noStrike" dirty="0" err="1">
                <a:effectLst/>
              </a:rPr>
              <a:t>may</a:t>
            </a:r>
            <a:r>
              <a:rPr lang="pl-PL" b="0" i="0" u="none" strike="noStrike" dirty="0">
                <a:effectLst/>
              </a:rPr>
              <a:t> </a:t>
            </a:r>
            <a:r>
              <a:rPr lang="pl-PL" b="0" i="0" u="none" strike="noStrike" dirty="0" err="1">
                <a:effectLst/>
              </a:rPr>
              <a:t>also</a:t>
            </a:r>
            <a:r>
              <a:rPr lang="pl-PL" b="0" i="0" u="none" strike="noStrike" dirty="0">
                <a:effectLst/>
              </a:rPr>
              <a:t> be </a:t>
            </a:r>
            <a:r>
              <a:rPr lang="pl-PL" b="0" i="0" u="none" strike="noStrike" dirty="0" err="1">
                <a:effectLst/>
              </a:rPr>
              <a:t>prescribed</a:t>
            </a:r>
            <a:r>
              <a:rPr lang="pl-PL" b="0" i="0" u="none" strike="noStrike" dirty="0">
                <a:effectLst/>
              </a:rPr>
              <a:t> for IBS </a:t>
            </a:r>
            <a:r>
              <a:rPr lang="pl-PL" b="0" i="0" u="none" strike="noStrike" dirty="0" err="1">
                <a:effectLst/>
              </a:rPr>
              <a:t>treatment</a:t>
            </a:r>
            <a:r>
              <a:rPr lang="pl-PL" b="0" i="0" u="none" strike="noStrike" dirty="0">
                <a:effectLst/>
              </a:rPr>
              <a:t>, but </a:t>
            </a:r>
            <a:r>
              <a:rPr lang="pl-PL" b="0" i="0" u="none" strike="noStrike" dirty="0" err="1">
                <a:effectLst/>
              </a:rPr>
              <a:t>their</a:t>
            </a:r>
            <a:r>
              <a:rPr lang="pl-PL" b="0" i="0" u="none" strike="noStrike" dirty="0">
                <a:effectLst/>
              </a:rPr>
              <a:t> </a:t>
            </a:r>
            <a:r>
              <a:rPr lang="pl-PL" b="0" i="0" u="none" strike="noStrike" dirty="0" err="1">
                <a:effectLst/>
              </a:rPr>
              <a:t>availability</a:t>
            </a:r>
            <a:r>
              <a:rPr lang="pl-PL" b="0" i="0" u="none" strike="noStrike" dirty="0">
                <a:effectLst/>
              </a:rPr>
              <a:t> and </a:t>
            </a:r>
            <a:r>
              <a:rPr lang="pl-PL" b="0" i="0" u="none" strike="noStrike" dirty="0" err="1">
                <a:effectLst/>
              </a:rPr>
              <a:t>usage</a:t>
            </a:r>
            <a:r>
              <a:rPr lang="pl-PL" b="0" i="0" u="none" strike="noStrike" dirty="0">
                <a:effectLst/>
              </a:rPr>
              <a:t> </a:t>
            </a:r>
            <a:r>
              <a:rPr lang="pl-PL" b="0" i="0" u="none" strike="noStrike" dirty="0" err="1">
                <a:effectLst/>
              </a:rPr>
              <a:t>may</a:t>
            </a:r>
            <a:r>
              <a:rPr lang="pl-PL" b="0" i="0" u="none" strike="noStrike" dirty="0">
                <a:effectLst/>
              </a:rPr>
              <a:t> </a:t>
            </a:r>
            <a:r>
              <a:rPr lang="pl-PL" b="0" i="0" u="none" strike="noStrike" dirty="0" err="1">
                <a:effectLst/>
              </a:rPr>
              <a:t>vary</a:t>
            </a:r>
            <a:r>
              <a:rPr lang="pl-PL" b="0" i="0" u="none" strike="noStrike" dirty="0">
                <a:effectLst/>
              </a:rPr>
              <a:t> by region and </a:t>
            </a:r>
            <a:r>
              <a:rPr lang="pl-PL" b="0" i="0" u="none" strike="noStrike" dirty="0" err="1">
                <a:effectLst/>
              </a:rPr>
              <a:t>healthcare</a:t>
            </a:r>
            <a:r>
              <a:rPr lang="pl-PL" b="0" i="0" u="none" strike="noStrike" dirty="0">
                <a:effectLst/>
              </a:rPr>
              <a:t> </a:t>
            </a:r>
            <a:r>
              <a:rPr lang="pl-PL" b="0" i="0" u="none" strike="noStrike" dirty="0" err="1">
                <a:effectLst/>
              </a:rPr>
              <a:t>provider</a:t>
            </a:r>
            <a:r>
              <a:rPr lang="pl-PL" b="0" i="0" u="none" strike="noStrike" dirty="0">
                <a:effectLst/>
              </a:rPr>
              <a:t>.</a:t>
            </a:r>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82733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FF4990-DFD5-E2A6-2CE3-CFBEFE0F43AC}"/>
              </a:ext>
            </a:extLst>
          </p:cNvPr>
          <p:cNvSpPr>
            <a:spLocks noGrp="1"/>
          </p:cNvSpPr>
          <p:nvPr>
            <p:ph type="title"/>
          </p:nvPr>
        </p:nvSpPr>
        <p:spPr/>
        <p:txBody>
          <a:bodyPr>
            <a:normAutofit/>
          </a:bodyPr>
          <a:lstStyle/>
          <a:p>
            <a:r>
              <a:rPr lang="pl-PL" sz="3600" dirty="0" err="1">
                <a:solidFill>
                  <a:srgbClr val="D1D5DB"/>
                </a:solidFill>
              </a:rPr>
              <a:t>P</a:t>
            </a:r>
            <a:r>
              <a:rPr lang="pl-PL" sz="3600" b="0" i="0" u="none" strike="noStrike" dirty="0" err="1">
                <a:solidFill>
                  <a:srgbClr val="D1D5DB"/>
                </a:solidFill>
                <a:effectLst/>
              </a:rPr>
              <a:t>athophysiology</a:t>
            </a:r>
            <a:endParaRPr lang="pl-PL" sz="3600" dirty="0">
              <a:cs typeface="Calibri" panose="020F0502020204030204" pitchFamily="34" charset="0"/>
            </a:endParaRPr>
          </a:p>
        </p:txBody>
      </p:sp>
      <p:sp>
        <p:nvSpPr>
          <p:cNvPr id="3" name="Symbol zastępczy zawartości 2">
            <a:extLst>
              <a:ext uri="{FF2B5EF4-FFF2-40B4-BE49-F238E27FC236}">
                <a16:creationId xmlns:a16="http://schemas.microsoft.com/office/drawing/2014/main" id="{EEF64330-CA98-0839-70AE-8E3206A8A92B}"/>
              </a:ext>
            </a:extLst>
          </p:cNvPr>
          <p:cNvSpPr>
            <a:spLocks noGrp="1"/>
          </p:cNvSpPr>
          <p:nvPr>
            <p:ph idx="1"/>
          </p:nvPr>
        </p:nvSpPr>
        <p:spPr>
          <a:xfrm>
            <a:off x="1066799" y="1309816"/>
            <a:ext cx="5976551" cy="5226908"/>
          </a:xfrm>
        </p:spPr>
        <p:txBody>
          <a:bodyPr>
            <a:noAutofit/>
          </a:bodyPr>
          <a:lstStyle/>
          <a:p>
            <a:r>
              <a:rPr lang="pl-PL" sz="2400" b="0" i="0" u="none" strike="noStrike" dirty="0">
                <a:solidFill>
                  <a:srgbClr val="D1D5DB"/>
                </a:solidFill>
                <a:effectLst/>
              </a:rPr>
              <a:t>The </a:t>
            </a:r>
            <a:r>
              <a:rPr lang="pl-PL" sz="2400" b="0" i="0" u="none" strike="noStrike" dirty="0" err="1">
                <a:solidFill>
                  <a:srgbClr val="D1D5DB"/>
                </a:solidFill>
                <a:effectLst/>
              </a:rPr>
              <a:t>pathophysiology</a:t>
            </a:r>
            <a:r>
              <a:rPr lang="pl-PL" sz="2400" b="0" i="0" u="none" strike="noStrike" dirty="0">
                <a:solidFill>
                  <a:srgbClr val="D1D5DB"/>
                </a:solidFill>
                <a:effectLst/>
              </a:rPr>
              <a:t> of </a:t>
            </a:r>
            <a:r>
              <a:rPr lang="pl-PL" sz="2400" b="0" i="0" u="none" strike="noStrike" dirty="0" err="1">
                <a:solidFill>
                  <a:srgbClr val="D1D5DB"/>
                </a:solidFill>
                <a:effectLst/>
              </a:rPr>
              <a:t>functional</a:t>
            </a:r>
            <a:r>
              <a:rPr lang="pl-PL" sz="2400" b="0" i="0" u="none" strike="noStrike" dirty="0">
                <a:solidFill>
                  <a:srgbClr val="D1D5DB"/>
                </a:solidFill>
                <a:effectLst/>
              </a:rPr>
              <a:t> </a:t>
            </a:r>
            <a:r>
              <a:rPr lang="pl-PL" sz="2400" b="0" i="0" u="none" strike="noStrike" dirty="0" err="1">
                <a:solidFill>
                  <a:srgbClr val="D1D5DB"/>
                </a:solidFill>
                <a:effectLst/>
              </a:rPr>
              <a:t>gastrointestinal</a:t>
            </a:r>
            <a:r>
              <a:rPr lang="pl-PL" sz="2400" b="0" i="0" u="none" strike="noStrike" dirty="0">
                <a:solidFill>
                  <a:srgbClr val="D1D5DB"/>
                </a:solidFill>
                <a:effectLst/>
              </a:rPr>
              <a:t> </a:t>
            </a:r>
            <a:r>
              <a:rPr lang="pl-PL" sz="2400" b="0" i="0" u="none" strike="noStrike" dirty="0" err="1">
                <a:solidFill>
                  <a:srgbClr val="D1D5DB"/>
                </a:solidFill>
                <a:effectLst/>
              </a:rPr>
              <a:t>disorders</a:t>
            </a:r>
            <a:r>
              <a:rPr lang="pl-PL" sz="2400" b="0" i="0" u="none" strike="noStrike" dirty="0">
                <a:solidFill>
                  <a:srgbClr val="D1D5DB"/>
                </a:solidFill>
                <a:effectLst/>
              </a:rPr>
              <a:t> </a:t>
            </a:r>
            <a:r>
              <a:rPr lang="pl-PL" sz="2400" b="0" i="0" u="none" strike="noStrike" dirty="0" err="1">
                <a:solidFill>
                  <a:srgbClr val="D1D5DB"/>
                </a:solidFill>
                <a:effectLst/>
              </a:rPr>
              <a:t>has</a:t>
            </a:r>
            <a:r>
              <a:rPr lang="pl-PL" sz="2400" b="0" i="0" u="none" strike="noStrike" dirty="0">
                <a:solidFill>
                  <a:srgbClr val="D1D5DB"/>
                </a:solidFill>
                <a:effectLst/>
              </a:rPr>
              <a:t> not </a:t>
            </a:r>
            <a:r>
              <a:rPr lang="pl-PL" sz="2400" b="0" i="0" u="none" strike="noStrike" dirty="0" err="1">
                <a:solidFill>
                  <a:srgbClr val="D1D5DB"/>
                </a:solidFill>
                <a:effectLst/>
              </a:rPr>
              <a:t>been</a:t>
            </a:r>
            <a:r>
              <a:rPr lang="pl-PL" sz="2400" b="0" i="0" u="none" strike="noStrike" dirty="0">
                <a:solidFill>
                  <a:srgbClr val="D1D5DB"/>
                </a:solidFill>
                <a:effectLst/>
              </a:rPr>
              <a:t> </a:t>
            </a:r>
            <a:r>
              <a:rPr lang="pl-PL" sz="2400" b="0" i="0" u="none" strike="noStrike" dirty="0" err="1">
                <a:solidFill>
                  <a:srgbClr val="D1D5DB"/>
                </a:solidFill>
                <a:effectLst/>
              </a:rPr>
              <a:t>fully</a:t>
            </a:r>
            <a:r>
              <a:rPr lang="pl-PL" sz="2400" b="0" i="0" u="none" strike="noStrike" dirty="0">
                <a:solidFill>
                  <a:srgbClr val="D1D5DB"/>
                </a:solidFill>
                <a:effectLst/>
              </a:rPr>
              <a:t> </a:t>
            </a:r>
            <a:r>
              <a:rPr lang="pl-PL" sz="2400" b="0" i="0" u="none" strike="noStrike" dirty="0" err="1">
                <a:solidFill>
                  <a:srgbClr val="D1D5DB"/>
                </a:solidFill>
                <a:effectLst/>
              </a:rPr>
              <a:t>explained</a:t>
            </a:r>
            <a:r>
              <a:rPr lang="pl-PL" sz="2400" b="0" i="0" u="none" strike="noStrike" dirty="0">
                <a:solidFill>
                  <a:srgbClr val="D1D5DB"/>
                </a:solidFill>
                <a:effectLst/>
              </a:rPr>
              <a:t> to </a:t>
            </a:r>
            <a:r>
              <a:rPr lang="pl-PL" sz="2400" b="0" i="0" u="none" strike="noStrike" dirty="0" err="1">
                <a:solidFill>
                  <a:srgbClr val="D1D5DB"/>
                </a:solidFill>
                <a:effectLst/>
              </a:rPr>
              <a:t>date</a:t>
            </a:r>
            <a:r>
              <a:rPr lang="pl-PL" sz="2400" b="0" i="0" u="none" strike="noStrike" dirty="0">
                <a:solidFill>
                  <a:srgbClr val="D1D5DB"/>
                </a:solidFill>
                <a:effectLst/>
              </a:rPr>
              <a:t>. The </a:t>
            </a:r>
            <a:r>
              <a:rPr lang="pl-PL" sz="2400" b="0" i="0" u="none" strike="noStrike" dirty="0" err="1">
                <a:solidFill>
                  <a:srgbClr val="D1D5DB"/>
                </a:solidFill>
                <a:effectLst/>
              </a:rPr>
              <a:t>key</a:t>
            </a:r>
            <a:r>
              <a:rPr lang="pl-PL" sz="2400" b="0" i="0" u="none" strike="noStrike" dirty="0">
                <a:solidFill>
                  <a:srgbClr val="D1D5DB"/>
                </a:solidFill>
                <a:effectLst/>
              </a:rPr>
              <a:t> role in </a:t>
            </a:r>
            <a:r>
              <a:rPr lang="pl-PL" sz="2400" b="0" i="0" u="none" strike="noStrike" dirty="0" err="1">
                <a:solidFill>
                  <a:srgbClr val="D1D5DB"/>
                </a:solidFill>
                <a:effectLst/>
              </a:rPr>
              <a:t>their</a:t>
            </a:r>
            <a:r>
              <a:rPr lang="pl-PL" sz="2400" b="0" i="0" u="none" strike="noStrike" dirty="0">
                <a:solidFill>
                  <a:srgbClr val="D1D5DB"/>
                </a:solidFill>
                <a:effectLst/>
              </a:rPr>
              <a:t> </a:t>
            </a:r>
            <a:r>
              <a:rPr lang="pl-PL" sz="2400" b="0" i="0" u="none" strike="noStrike" dirty="0" err="1">
                <a:solidFill>
                  <a:srgbClr val="D1D5DB"/>
                </a:solidFill>
                <a:effectLst/>
              </a:rPr>
              <a:t>pathogenesis</a:t>
            </a:r>
            <a:r>
              <a:rPr lang="pl-PL" sz="2400" b="0" i="0" u="none" strike="noStrike" dirty="0">
                <a:solidFill>
                  <a:srgbClr val="D1D5DB"/>
                </a:solidFill>
                <a:effectLst/>
              </a:rPr>
              <a:t> </a:t>
            </a:r>
            <a:r>
              <a:rPr lang="pl-PL" sz="2400" b="0" i="0" u="none" strike="noStrike" dirty="0" err="1">
                <a:solidFill>
                  <a:srgbClr val="D1D5DB"/>
                </a:solidFill>
                <a:effectLst/>
              </a:rPr>
              <a:t>is</a:t>
            </a:r>
            <a:r>
              <a:rPr lang="pl-PL" sz="2400" b="0" i="0" u="none" strike="noStrike" dirty="0">
                <a:solidFill>
                  <a:srgbClr val="D1D5DB"/>
                </a:solidFill>
                <a:effectLst/>
              </a:rPr>
              <a:t> </a:t>
            </a:r>
            <a:r>
              <a:rPr lang="pl-PL" sz="2400" b="0" i="0" u="none" strike="noStrike" dirty="0" err="1">
                <a:solidFill>
                  <a:srgbClr val="D1D5DB"/>
                </a:solidFill>
                <a:effectLst/>
              </a:rPr>
              <a:t>played</a:t>
            </a:r>
            <a:r>
              <a:rPr lang="pl-PL" sz="2400" b="0" i="0" u="none" strike="noStrike" dirty="0">
                <a:solidFill>
                  <a:srgbClr val="D1D5DB"/>
                </a:solidFill>
                <a:effectLst/>
              </a:rPr>
              <a:t> by </a:t>
            </a:r>
            <a:r>
              <a:rPr lang="pl-PL" sz="2400" b="0" i="0" u="none" strike="noStrike" dirty="0" err="1">
                <a:solidFill>
                  <a:srgbClr val="D1D5DB"/>
                </a:solidFill>
                <a:effectLst/>
              </a:rPr>
              <a:t>disturbances</a:t>
            </a:r>
            <a:r>
              <a:rPr lang="pl-PL" sz="2400" b="0" i="0" u="none" strike="noStrike" dirty="0">
                <a:solidFill>
                  <a:srgbClr val="D1D5DB"/>
                </a:solidFill>
                <a:effectLst/>
              </a:rPr>
              <a:t> in the regulatory </a:t>
            </a:r>
            <a:r>
              <a:rPr lang="pl-PL" sz="2400" b="0" i="0" u="none" strike="noStrike" dirty="0" err="1">
                <a:solidFill>
                  <a:srgbClr val="D1D5DB"/>
                </a:solidFill>
                <a:effectLst/>
              </a:rPr>
              <a:t>processes</a:t>
            </a:r>
            <a:r>
              <a:rPr lang="pl-PL" sz="2400" b="0" i="0" u="none" strike="noStrike" dirty="0">
                <a:solidFill>
                  <a:srgbClr val="D1D5DB"/>
                </a:solidFill>
                <a:effectLst/>
              </a:rPr>
              <a:t> of the </a:t>
            </a:r>
            <a:r>
              <a:rPr lang="pl-PL" sz="2400" b="0" i="0" u="none" strike="noStrike" dirty="0" err="1">
                <a:solidFill>
                  <a:srgbClr val="D1D5DB"/>
                </a:solidFill>
                <a:effectLst/>
              </a:rPr>
              <a:t>brain-gut</a:t>
            </a:r>
            <a:r>
              <a:rPr lang="pl-PL" sz="2400" b="0" i="0" u="none" strike="noStrike" dirty="0">
                <a:solidFill>
                  <a:srgbClr val="D1D5DB"/>
                </a:solidFill>
                <a:effectLst/>
              </a:rPr>
              <a:t> (</a:t>
            </a:r>
            <a:r>
              <a:rPr lang="pl-PL" sz="2400" b="0" i="0" u="none" strike="noStrike" dirty="0" err="1">
                <a:solidFill>
                  <a:srgbClr val="D1D5DB"/>
                </a:solidFill>
                <a:effectLst/>
              </a:rPr>
              <a:t>brain-enteric</a:t>
            </a:r>
            <a:r>
              <a:rPr lang="pl-PL" sz="2400" b="0" i="0" u="none" strike="noStrike" dirty="0">
                <a:solidFill>
                  <a:srgbClr val="D1D5DB"/>
                </a:solidFill>
                <a:effectLst/>
              </a:rPr>
              <a:t>) </a:t>
            </a:r>
            <a:r>
              <a:rPr lang="pl-PL" sz="2400" b="0" i="0" u="none" strike="noStrike" dirty="0" err="1">
                <a:solidFill>
                  <a:srgbClr val="D1D5DB"/>
                </a:solidFill>
                <a:effectLst/>
              </a:rPr>
              <a:t>axis</a:t>
            </a:r>
            <a:r>
              <a:rPr lang="pl-PL" sz="2400" b="0" i="0" u="none" strike="noStrike" dirty="0">
                <a:solidFill>
                  <a:srgbClr val="D1D5DB"/>
                </a:solidFill>
                <a:effectLst/>
              </a:rPr>
              <a:t> and the </a:t>
            </a:r>
            <a:r>
              <a:rPr lang="pl-PL" sz="2400" b="0" i="0" u="none" strike="noStrike" dirty="0" err="1">
                <a:solidFill>
                  <a:srgbClr val="D1D5DB"/>
                </a:solidFill>
                <a:effectLst/>
              </a:rPr>
              <a:t>associated</a:t>
            </a:r>
            <a:r>
              <a:rPr lang="pl-PL" sz="2400" b="0" i="0" u="none" strike="noStrike" dirty="0">
                <a:solidFill>
                  <a:srgbClr val="D1D5DB"/>
                </a:solidFill>
                <a:effectLst/>
              </a:rPr>
              <a:t> </a:t>
            </a:r>
            <a:r>
              <a:rPr lang="pl-PL" sz="2400" b="0" i="0" u="none" strike="noStrike" dirty="0" err="1">
                <a:solidFill>
                  <a:srgbClr val="D1D5DB"/>
                </a:solidFill>
                <a:effectLst/>
              </a:rPr>
              <a:t>altered</a:t>
            </a:r>
            <a:r>
              <a:rPr lang="pl-PL" sz="2400" b="0" i="0" u="none" strike="noStrike" dirty="0">
                <a:solidFill>
                  <a:srgbClr val="D1D5DB"/>
                </a:solidFill>
                <a:effectLst/>
              </a:rPr>
              <a:t> motor </a:t>
            </a:r>
            <a:r>
              <a:rPr lang="pl-PL" sz="2400" b="0" i="0" u="none" strike="noStrike" dirty="0" err="1">
                <a:solidFill>
                  <a:srgbClr val="D1D5DB"/>
                </a:solidFill>
                <a:effectLst/>
              </a:rPr>
              <a:t>reactivity</a:t>
            </a:r>
            <a:r>
              <a:rPr lang="pl-PL" sz="2400" b="0" i="0" u="none" strike="noStrike" dirty="0">
                <a:solidFill>
                  <a:srgbClr val="D1D5DB"/>
                </a:solidFill>
                <a:effectLst/>
              </a:rPr>
              <a:t> of the </a:t>
            </a:r>
            <a:r>
              <a:rPr lang="pl-PL" sz="2400" b="0" i="0" u="none" strike="noStrike" dirty="0" err="1">
                <a:solidFill>
                  <a:srgbClr val="D1D5DB"/>
                </a:solidFill>
                <a:effectLst/>
              </a:rPr>
              <a:t>gastrointestinal</a:t>
            </a:r>
            <a:r>
              <a:rPr lang="pl-PL" sz="2400" b="0" i="0" u="none" strike="noStrike" dirty="0">
                <a:solidFill>
                  <a:srgbClr val="D1D5DB"/>
                </a:solidFill>
                <a:effectLst/>
              </a:rPr>
              <a:t> </a:t>
            </a:r>
            <a:r>
              <a:rPr lang="pl-PL" sz="2400" b="0" i="0" u="none" strike="noStrike" dirty="0" err="1">
                <a:solidFill>
                  <a:srgbClr val="D1D5DB"/>
                </a:solidFill>
                <a:effectLst/>
              </a:rPr>
              <a:t>tract</a:t>
            </a:r>
            <a:r>
              <a:rPr lang="pl-PL" sz="2400" b="0" i="0" u="none" strike="noStrike" dirty="0">
                <a:solidFill>
                  <a:srgbClr val="D1D5DB"/>
                </a:solidFill>
                <a:effectLst/>
              </a:rPr>
              <a:t>, as </a:t>
            </a:r>
            <a:r>
              <a:rPr lang="pl-PL" sz="2400" b="0" i="0" u="none" strike="noStrike" dirty="0" err="1">
                <a:solidFill>
                  <a:srgbClr val="D1D5DB"/>
                </a:solidFill>
                <a:effectLst/>
              </a:rPr>
              <a:t>well</a:t>
            </a:r>
            <a:r>
              <a:rPr lang="pl-PL" sz="2400" b="0" i="0" u="none" strike="noStrike" dirty="0">
                <a:solidFill>
                  <a:srgbClr val="D1D5DB"/>
                </a:solidFill>
                <a:effectLst/>
              </a:rPr>
              <a:t> as </a:t>
            </a:r>
            <a:r>
              <a:rPr lang="pl-PL" sz="2400" b="0" i="0" u="none" strike="noStrike" dirty="0" err="1">
                <a:solidFill>
                  <a:srgbClr val="D1D5DB"/>
                </a:solidFill>
                <a:effectLst/>
              </a:rPr>
              <a:t>visceral</a:t>
            </a:r>
            <a:r>
              <a:rPr lang="pl-PL" sz="2400" b="0" i="0" u="none" strike="noStrike" dirty="0">
                <a:solidFill>
                  <a:srgbClr val="D1D5DB"/>
                </a:solidFill>
                <a:effectLst/>
              </a:rPr>
              <a:t> </a:t>
            </a:r>
            <a:r>
              <a:rPr lang="pl-PL" sz="2400" b="0" i="0" u="none" strike="noStrike" dirty="0" err="1">
                <a:solidFill>
                  <a:srgbClr val="D1D5DB"/>
                </a:solidFill>
                <a:effectLst/>
              </a:rPr>
              <a:t>hypersensitivity</a:t>
            </a:r>
            <a:r>
              <a:rPr lang="pl-PL" sz="2400" b="0" i="0" u="none" strike="noStrike" dirty="0">
                <a:solidFill>
                  <a:srgbClr val="D1D5DB"/>
                </a:solidFill>
                <a:effectLst/>
              </a:rPr>
              <a:t>.</a:t>
            </a:r>
            <a:endParaRPr lang="pl-PL" sz="2400" dirty="0"/>
          </a:p>
        </p:txBody>
      </p:sp>
    </p:spTree>
    <p:extLst>
      <p:ext uri="{BB962C8B-B14F-4D97-AF65-F5344CB8AC3E}">
        <p14:creationId xmlns:p14="http://schemas.microsoft.com/office/powerpoint/2010/main" val="3580341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5A9803E-9BFB-D3F1-14D8-DCE4586B86DB}"/>
              </a:ext>
            </a:extLst>
          </p:cNvPr>
          <p:cNvSpPr>
            <a:spLocks noGrp="1"/>
          </p:cNvSpPr>
          <p:nvPr>
            <p:ph type="title"/>
          </p:nvPr>
        </p:nvSpPr>
        <p:spPr>
          <a:xfrm>
            <a:off x="1969803" y="808056"/>
            <a:ext cx="8608037" cy="1077229"/>
          </a:xfrm>
        </p:spPr>
        <p:txBody>
          <a:bodyPr>
            <a:normAutofit/>
          </a:bodyPr>
          <a:lstStyle/>
          <a:p>
            <a:r>
              <a:rPr lang="pl-PL" sz="3600" dirty="0" err="1"/>
              <a:t>A</a:t>
            </a:r>
            <a:r>
              <a:rPr lang="pl-PL" sz="3600" b="0" i="0" u="none" strike="noStrike" dirty="0" err="1">
                <a:effectLst/>
              </a:rPr>
              <a:t>bdominal</a:t>
            </a:r>
            <a:r>
              <a:rPr lang="pl-PL" sz="3600" b="0" i="0" u="none" strike="noStrike" dirty="0">
                <a:effectLst/>
              </a:rPr>
              <a:t> </a:t>
            </a:r>
            <a:r>
              <a:rPr lang="pl-PL" sz="3600" b="0" i="0" u="none" strike="noStrike" dirty="0" err="1">
                <a:effectLst/>
              </a:rPr>
              <a:t>migraine</a:t>
            </a:r>
            <a:endParaRPr lang="pl-PL" sz="3600" dirty="0"/>
          </a:p>
        </p:txBody>
      </p:sp>
      <p:sp>
        <p:nvSpPr>
          <p:cNvPr id="3" name="Symbol zastępczy zawartości 2">
            <a:extLst>
              <a:ext uri="{FF2B5EF4-FFF2-40B4-BE49-F238E27FC236}">
                <a16:creationId xmlns:a16="http://schemas.microsoft.com/office/drawing/2014/main" id="{D97A3DD5-12EA-7D33-8DA2-170980281DB6}"/>
              </a:ext>
            </a:extLst>
          </p:cNvPr>
          <p:cNvSpPr>
            <a:spLocks noGrp="1"/>
          </p:cNvSpPr>
          <p:nvPr>
            <p:ph idx="1"/>
          </p:nvPr>
        </p:nvSpPr>
        <p:spPr>
          <a:xfrm>
            <a:off x="1277027" y="1885285"/>
            <a:ext cx="4818974" cy="4500349"/>
          </a:xfrm>
        </p:spPr>
        <p:txBody>
          <a:bodyPr>
            <a:normAutofit/>
          </a:bodyPr>
          <a:lstStyle/>
          <a:p>
            <a:pPr marL="0" indent="0" algn="l">
              <a:buNone/>
            </a:pPr>
            <a:r>
              <a:rPr lang="pl-PL" sz="2000" b="0" i="0" u="none" strike="noStrike" dirty="0" err="1">
                <a:effectLst/>
              </a:rPr>
              <a:t>Abdominal</a:t>
            </a:r>
            <a:r>
              <a:rPr lang="pl-PL" sz="2000" b="0" i="0" u="none" strike="noStrike" dirty="0">
                <a:effectLst/>
              </a:rPr>
              <a:t> </a:t>
            </a:r>
            <a:r>
              <a:rPr lang="pl-PL" sz="2000" b="0" i="0" u="none" strike="noStrike" dirty="0" err="1">
                <a:effectLst/>
              </a:rPr>
              <a:t>migraine</a:t>
            </a:r>
            <a:r>
              <a:rPr lang="pl-PL" sz="2000" b="0" i="0" u="none" strike="noStrike" dirty="0">
                <a:effectLst/>
              </a:rPr>
              <a:t>, </a:t>
            </a:r>
            <a:r>
              <a:rPr lang="pl-PL" sz="2000" b="0" i="0" u="none" strike="noStrike" dirty="0" err="1">
                <a:effectLst/>
              </a:rPr>
              <a:t>is</a:t>
            </a:r>
            <a:r>
              <a:rPr lang="pl-PL" sz="2000" b="0" i="0" u="none" strike="noStrike" dirty="0">
                <a:effectLst/>
              </a:rPr>
              <a:t> </a:t>
            </a:r>
            <a:r>
              <a:rPr lang="pl-PL" sz="2000" b="0" i="0" u="none" strike="noStrike" dirty="0" err="1">
                <a:effectLst/>
              </a:rPr>
              <a:t>an</a:t>
            </a:r>
            <a:r>
              <a:rPr lang="pl-PL" sz="2000" b="0" i="0" u="none" strike="noStrike" dirty="0">
                <a:effectLst/>
              </a:rPr>
              <a:t> </a:t>
            </a:r>
            <a:r>
              <a:rPr lang="pl-PL" sz="2000" b="0" i="0" u="none" strike="noStrike" dirty="0" err="1">
                <a:effectLst/>
              </a:rPr>
              <a:t>equivalent</a:t>
            </a:r>
            <a:r>
              <a:rPr lang="pl-PL" sz="2000" b="0" i="0" u="none" strike="noStrike" dirty="0">
                <a:effectLst/>
              </a:rPr>
              <a:t> of </a:t>
            </a:r>
            <a:r>
              <a:rPr lang="pl-PL" sz="2000" b="0" i="0" u="none" strike="noStrike" dirty="0" err="1">
                <a:effectLst/>
              </a:rPr>
              <a:t>migraine</a:t>
            </a:r>
            <a:r>
              <a:rPr lang="pl-PL" sz="2000" b="0" i="0" u="none" strike="noStrike" dirty="0">
                <a:effectLst/>
              </a:rPr>
              <a:t> and </a:t>
            </a:r>
            <a:r>
              <a:rPr lang="pl-PL" sz="2000" b="0" i="0" u="none" strike="noStrike" dirty="0" err="1">
                <a:effectLst/>
              </a:rPr>
              <a:t>is</a:t>
            </a:r>
            <a:r>
              <a:rPr lang="pl-PL" sz="2000" b="0" i="0" u="none" strike="noStrike" dirty="0">
                <a:effectLst/>
              </a:rPr>
              <a:t> </a:t>
            </a:r>
            <a:r>
              <a:rPr lang="pl-PL" sz="2000" b="0" i="0" u="none" strike="noStrike" dirty="0" err="1">
                <a:effectLst/>
              </a:rPr>
              <a:t>characterized</a:t>
            </a:r>
            <a:r>
              <a:rPr lang="pl-PL" sz="2000" b="0" i="0" u="none" strike="noStrike" dirty="0">
                <a:effectLst/>
              </a:rPr>
              <a:t> by the </a:t>
            </a:r>
            <a:r>
              <a:rPr lang="pl-PL" sz="2000" b="0" i="0" u="none" strike="noStrike" dirty="0" err="1">
                <a:effectLst/>
              </a:rPr>
              <a:t>presence</a:t>
            </a:r>
            <a:r>
              <a:rPr lang="pl-PL" sz="2000" b="0" i="0" u="none" strike="noStrike" dirty="0">
                <a:effectLst/>
              </a:rPr>
              <a:t> of </a:t>
            </a:r>
            <a:r>
              <a:rPr lang="pl-PL" sz="2000" b="0" i="0" u="none" strike="noStrike" dirty="0" err="1">
                <a:effectLst/>
              </a:rPr>
              <a:t>severe</a:t>
            </a:r>
            <a:r>
              <a:rPr lang="pl-PL" sz="2000" b="0" i="0" u="none" strike="noStrike" dirty="0">
                <a:effectLst/>
              </a:rPr>
              <a:t>, </a:t>
            </a:r>
            <a:r>
              <a:rPr lang="pl-PL" sz="2000" b="0" i="0" u="none" strike="noStrike" dirty="0" err="1">
                <a:effectLst/>
              </a:rPr>
              <a:t>continuous</a:t>
            </a:r>
            <a:r>
              <a:rPr lang="pl-PL" sz="2000" b="0" i="0" u="none" strike="noStrike" dirty="0">
                <a:effectLst/>
              </a:rPr>
              <a:t> </a:t>
            </a:r>
            <a:r>
              <a:rPr lang="pl-PL" sz="2000" b="0" i="0" u="none" strike="noStrike" dirty="0" err="1">
                <a:effectLst/>
              </a:rPr>
              <a:t>abdominal</a:t>
            </a:r>
            <a:r>
              <a:rPr lang="pl-PL" sz="2000" b="0" i="0" u="none" strike="noStrike" dirty="0">
                <a:effectLst/>
              </a:rPr>
              <a:t> </a:t>
            </a:r>
            <a:r>
              <a:rPr lang="pl-PL" sz="2000" b="0" i="0" u="none" strike="noStrike" dirty="0" err="1">
                <a:effectLst/>
              </a:rPr>
              <a:t>pain</a:t>
            </a:r>
            <a:r>
              <a:rPr lang="pl-PL" sz="2000" b="0" i="0" u="none" strike="noStrike" dirty="0">
                <a:effectLst/>
              </a:rPr>
              <a:t> </a:t>
            </a:r>
            <a:r>
              <a:rPr lang="pl-PL" sz="2000" b="0" i="0" u="none" strike="noStrike" dirty="0" err="1">
                <a:effectLst/>
              </a:rPr>
              <a:t>accompanied</a:t>
            </a:r>
            <a:r>
              <a:rPr lang="pl-PL" sz="2000" b="0" i="0" u="none" strike="noStrike" dirty="0">
                <a:effectLst/>
              </a:rPr>
              <a:t> by </a:t>
            </a:r>
            <a:r>
              <a:rPr lang="pl-PL" sz="2000" b="0" i="0" u="none" strike="noStrike" dirty="0" err="1">
                <a:effectLst/>
              </a:rPr>
              <a:t>symptoms</a:t>
            </a:r>
            <a:r>
              <a:rPr lang="pl-PL" sz="2000" b="0" i="0" u="none" strike="noStrike" dirty="0">
                <a:effectLst/>
              </a:rPr>
              <a:t> </a:t>
            </a:r>
            <a:r>
              <a:rPr lang="pl-PL" sz="2000" b="0" i="0" u="none" strike="noStrike" dirty="0" err="1">
                <a:effectLst/>
              </a:rPr>
              <a:t>such</a:t>
            </a:r>
            <a:r>
              <a:rPr lang="pl-PL" sz="2000" b="0" i="0" u="none" strike="noStrike" dirty="0">
                <a:effectLst/>
              </a:rPr>
              <a:t> as </a:t>
            </a:r>
            <a:r>
              <a:rPr lang="pl-PL" sz="2000" b="0" i="0" u="none" strike="noStrike" dirty="0" err="1">
                <a:effectLst/>
              </a:rPr>
              <a:t>headaches</a:t>
            </a:r>
            <a:r>
              <a:rPr lang="pl-PL" sz="2000" b="0" i="0" u="none" strike="noStrike" dirty="0">
                <a:effectLst/>
              </a:rPr>
              <a:t>, </a:t>
            </a:r>
            <a:r>
              <a:rPr lang="pl-PL" sz="2000" b="0" i="0" u="none" strike="noStrike" dirty="0" err="1">
                <a:effectLst/>
              </a:rPr>
              <a:t>vomiting</a:t>
            </a:r>
            <a:r>
              <a:rPr lang="pl-PL" sz="2000" b="0" i="0" u="none" strike="noStrike" dirty="0">
                <a:effectLst/>
              </a:rPr>
              <a:t>, and </a:t>
            </a:r>
            <a:r>
              <a:rPr lang="pl-PL" sz="2000" b="0" i="0" u="none" strike="noStrike" dirty="0" err="1">
                <a:effectLst/>
              </a:rPr>
              <a:t>photophobia</a:t>
            </a:r>
            <a:r>
              <a:rPr lang="pl-PL" sz="2000" b="0" i="0" u="none" strike="noStrike" dirty="0">
                <a:effectLst/>
              </a:rPr>
              <a:t> (</a:t>
            </a:r>
            <a:r>
              <a:rPr lang="pl-PL" sz="2000" b="0" i="0" u="none" strike="noStrike" dirty="0" err="1">
                <a:effectLst/>
              </a:rPr>
              <a:t>sensitivity</a:t>
            </a:r>
            <a:r>
              <a:rPr lang="pl-PL" sz="2000" b="0" i="0" u="none" strike="noStrike" dirty="0">
                <a:effectLst/>
              </a:rPr>
              <a:t> to </a:t>
            </a:r>
            <a:r>
              <a:rPr lang="pl-PL" sz="2000" b="0" i="0" u="none" strike="noStrike" dirty="0" err="1">
                <a:effectLst/>
              </a:rPr>
              <a:t>light</a:t>
            </a:r>
            <a:r>
              <a:rPr lang="pl-PL" sz="2000" b="0" i="0" u="none" strike="noStrike" dirty="0">
                <a:effectLst/>
              </a:rPr>
              <a:t>).</a:t>
            </a:r>
          </a:p>
          <a:p>
            <a:pPr marL="0" indent="0" algn="l">
              <a:buNone/>
            </a:pPr>
            <a:r>
              <a:rPr lang="pl-PL" sz="2000" b="0" i="0" u="none" strike="noStrike" dirty="0">
                <a:effectLst/>
              </a:rPr>
              <a:t>The </a:t>
            </a:r>
            <a:r>
              <a:rPr lang="pl-PL" sz="2000" b="0" i="0" u="none" strike="noStrike" dirty="0" err="1">
                <a:effectLst/>
              </a:rPr>
              <a:t>exact</a:t>
            </a:r>
            <a:r>
              <a:rPr lang="pl-PL" sz="2000" b="0" i="0" u="none" strike="noStrike" dirty="0">
                <a:effectLst/>
              </a:rPr>
              <a:t> </a:t>
            </a:r>
            <a:r>
              <a:rPr lang="pl-PL" sz="2000" b="0" i="0" u="none" strike="noStrike" dirty="0" err="1">
                <a:effectLst/>
              </a:rPr>
              <a:t>cause</a:t>
            </a:r>
            <a:r>
              <a:rPr lang="pl-PL" sz="2000" b="0" i="0" u="none" strike="noStrike" dirty="0">
                <a:effectLst/>
              </a:rPr>
              <a:t> of </a:t>
            </a:r>
            <a:r>
              <a:rPr lang="pl-PL" sz="2000" b="0" i="0" u="none" strike="noStrike" dirty="0" err="1">
                <a:effectLst/>
              </a:rPr>
              <a:t>abdominal</a:t>
            </a:r>
            <a:r>
              <a:rPr lang="pl-PL" sz="2000" b="0" i="0" u="none" strike="noStrike" dirty="0">
                <a:effectLst/>
              </a:rPr>
              <a:t> </a:t>
            </a:r>
            <a:r>
              <a:rPr lang="pl-PL" sz="2000" b="0" i="0" u="none" strike="noStrike" dirty="0" err="1">
                <a:effectLst/>
              </a:rPr>
              <a:t>migraine</a:t>
            </a:r>
            <a:r>
              <a:rPr lang="pl-PL" sz="2000" b="0" i="0" u="none" strike="noStrike" dirty="0">
                <a:effectLst/>
              </a:rPr>
              <a:t> </a:t>
            </a:r>
            <a:r>
              <a:rPr lang="pl-PL" sz="2000" b="0" i="0" u="none" strike="noStrike" dirty="0" err="1">
                <a:effectLst/>
              </a:rPr>
              <a:t>is</a:t>
            </a:r>
            <a:r>
              <a:rPr lang="pl-PL" sz="2000" b="0" i="0" u="none" strike="noStrike" dirty="0">
                <a:effectLst/>
              </a:rPr>
              <a:t> </a:t>
            </a:r>
            <a:r>
              <a:rPr lang="pl-PL" sz="2000" b="0" i="0" u="none" strike="noStrike" dirty="0" err="1">
                <a:effectLst/>
              </a:rPr>
              <a:t>unknown</a:t>
            </a:r>
            <a:r>
              <a:rPr lang="pl-PL" sz="2000" b="0" i="0" u="none" strike="noStrike" dirty="0">
                <a:effectLst/>
              </a:rPr>
              <a:t>. It </a:t>
            </a:r>
            <a:r>
              <a:rPr lang="pl-PL" sz="2000" b="0" i="0" u="none" strike="noStrike" dirty="0" err="1">
                <a:effectLst/>
              </a:rPr>
              <a:t>is</a:t>
            </a:r>
            <a:r>
              <a:rPr lang="pl-PL" sz="2000" b="0" i="0" u="none" strike="noStrike" dirty="0">
                <a:effectLst/>
              </a:rPr>
              <a:t> most </a:t>
            </a:r>
            <a:r>
              <a:rPr lang="pl-PL" sz="2000" b="0" i="0" u="none" strike="noStrike" dirty="0" err="1">
                <a:effectLst/>
              </a:rPr>
              <a:t>commonly</a:t>
            </a:r>
            <a:r>
              <a:rPr lang="pl-PL" sz="2000" b="0" i="0" u="none" strike="noStrike" dirty="0">
                <a:effectLst/>
              </a:rPr>
              <a:t> </a:t>
            </a:r>
            <a:r>
              <a:rPr lang="pl-PL" sz="2000" b="0" i="0" u="none" strike="noStrike" dirty="0" err="1">
                <a:effectLst/>
              </a:rPr>
              <a:t>seen</a:t>
            </a:r>
            <a:r>
              <a:rPr lang="pl-PL" sz="2000" b="0" i="0" u="none" strike="noStrike" dirty="0">
                <a:effectLst/>
              </a:rPr>
              <a:t> in </a:t>
            </a:r>
            <a:r>
              <a:rPr lang="pl-PL" sz="2000" b="0" i="0" u="none" strike="noStrike" dirty="0" err="1">
                <a:effectLst/>
              </a:rPr>
              <a:t>children</a:t>
            </a:r>
            <a:r>
              <a:rPr lang="pl-PL" sz="2000" b="0" i="0" u="none" strike="noStrike" dirty="0">
                <a:effectLst/>
              </a:rPr>
              <a:t> </a:t>
            </a:r>
            <a:r>
              <a:rPr lang="pl-PL" sz="2000" b="0" i="0" u="none" strike="noStrike" dirty="0" err="1">
                <a:effectLst/>
              </a:rPr>
              <a:t>aged</a:t>
            </a:r>
            <a:r>
              <a:rPr lang="pl-PL" sz="2000" b="0" i="0" u="none" strike="noStrike" dirty="0">
                <a:effectLst/>
              </a:rPr>
              <a:t> 5-7 </a:t>
            </a:r>
            <a:r>
              <a:rPr lang="pl-PL" sz="2000" b="0" i="0" u="none" strike="noStrike" dirty="0" err="1">
                <a:effectLst/>
              </a:rPr>
              <a:t>years</a:t>
            </a:r>
            <a:r>
              <a:rPr lang="pl-PL" sz="2000" b="0" i="0" u="none" strike="noStrike" dirty="0">
                <a:effectLst/>
              </a:rPr>
              <a:t> </a:t>
            </a:r>
            <a:r>
              <a:rPr lang="pl-PL" sz="2000" b="0" i="0" u="none" strike="noStrike" dirty="0" err="1">
                <a:effectLst/>
              </a:rPr>
              <a:t>old</a:t>
            </a:r>
            <a:r>
              <a:rPr lang="pl-PL" sz="2000" b="0" i="0" u="none" strike="noStrike" dirty="0">
                <a:effectLst/>
              </a:rPr>
              <a:t> and </a:t>
            </a:r>
            <a:r>
              <a:rPr lang="pl-PL" sz="2000" b="0" i="0" u="none" strike="noStrike" dirty="0" err="1">
                <a:effectLst/>
              </a:rPr>
              <a:t>occurs</a:t>
            </a:r>
            <a:r>
              <a:rPr lang="pl-PL" sz="2000" b="0" i="0" u="none" strike="noStrike" dirty="0">
                <a:effectLst/>
              </a:rPr>
              <a:t> </a:t>
            </a:r>
            <a:r>
              <a:rPr lang="pl-PL" sz="2000" b="0" i="0" u="none" strike="noStrike" dirty="0" err="1">
                <a:effectLst/>
              </a:rPr>
              <a:t>twice</a:t>
            </a:r>
            <a:r>
              <a:rPr lang="pl-PL" sz="2000" b="0" i="0" u="none" strike="noStrike" dirty="0">
                <a:effectLst/>
              </a:rPr>
              <a:t> as </a:t>
            </a:r>
            <a:r>
              <a:rPr lang="pl-PL" sz="2000" b="0" i="0" u="none" strike="noStrike" dirty="0" err="1">
                <a:effectLst/>
              </a:rPr>
              <a:t>often</a:t>
            </a:r>
            <a:r>
              <a:rPr lang="pl-PL" sz="2000" b="0" i="0" u="none" strike="noStrike" dirty="0">
                <a:effectLst/>
              </a:rPr>
              <a:t> in girls </a:t>
            </a:r>
            <a:r>
              <a:rPr lang="pl-PL" sz="2000" b="0" i="0" u="none" strike="noStrike" dirty="0" err="1">
                <a:effectLst/>
              </a:rPr>
              <a:t>compared</a:t>
            </a:r>
            <a:r>
              <a:rPr lang="pl-PL" sz="2000" b="0" i="0" u="none" strike="noStrike" dirty="0">
                <a:effectLst/>
              </a:rPr>
              <a:t> to </a:t>
            </a:r>
            <a:r>
              <a:rPr lang="pl-PL" sz="2000" b="0" i="0" u="none" strike="noStrike" dirty="0" err="1">
                <a:effectLst/>
              </a:rPr>
              <a:t>boys</a:t>
            </a:r>
            <a:r>
              <a:rPr lang="pl-PL" sz="2000" b="0" i="0" u="none" strike="noStrike" dirty="0">
                <a:effectLst/>
              </a:rPr>
              <a:t>.</a:t>
            </a:r>
          </a:p>
          <a:p>
            <a:pPr marL="0" indent="0">
              <a:buNone/>
            </a:pPr>
            <a:endParaRPr lang="pl-PL" sz="1600" dirty="0"/>
          </a:p>
        </p:txBody>
      </p:sp>
      <p:sp>
        <p:nvSpPr>
          <p:cNvPr id="21" name="Rectangle 20">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457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0D0C9C-3C9C-7598-807A-125AA5687DBA}"/>
              </a:ext>
            </a:extLst>
          </p:cNvPr>
          <p:cNvSpPr>
            <a:spLocks noGrp="1"/>
          </p:cNvSpPr>
          <p:nvPr>
            <p:ph type="title"/>
          </p:nvPr>
        </p:nvSpPr>
        <p:spPr/>
        <p:txBody>
          <a:bodyPr>
            <a:normAutofit/>
          </a:bodyPr>
          <a:lstStyle/>
          <a:p>
            <a:r>
              <a:rPr lang="pl-PL" sz="3600" dirty="0" err="1"/>
              <a:t>A</a:t>
            </a:r>
            <a:r>
              <a:rPr lang="pl-PL" sz="3600" b="0" i="0" u="none" strike="noStrike" dirty="0" err="1">
                <a:effectLst/>
              </a:rPr>
              <a:t>bdominal</a:t>
            </a:r>
            <a:r>
              <a:rPr lang="pl-PL" sz="3600" b="0" i="0" u="none" strike="noStrike" dirty="0">
                <a:effectLst/>
              </a:rPr>
              <a:t> </a:t>
            </a:r>
            <a:r>
              <a:rPr lang="pl-PL" sz="3600" b="0" i="0" u="none" strike="noStrike" dirty="0" err="1">
                <a:effectLst/>
              </a:rPr>
              <a:t>migraine</a:t>
            </a:r>
            <a:endParaRPr lang="pl-PL" sz="3600" dirty="0"/>
          </a:p>
        </p:txBody>
      </p:sp>
      <p:sp>
        <p:nvSpPr>
          <p:cNvPr id="3" name="Symbol zastępczy zawartości 2">
            <a:extLst>
              <a:ext uri="{FF2B5EF4-FFF2-40B4-BE49-F238E27FC236}">
                <a16:creationId xmlns:a16="http://schemas.microsoft.com/office/drawing/2014/main" id="{58948CE1-723E-FDC3-8DB6-E635C4933E90}"/>
              </a:ext>
            </a:extLst>
          </p:cNvPr>
          <p:cNvSpPr>
            <a:spLocks noGrp="1"/>
          </p:cNvSpPr>
          <p:nvPr>
            <p:ph idx="1"/>
          </p:nvPr>
        </p:nvSpPr>
        <p:spPr>
          <a:xfrm>
            <a:off x="1283368" y="2052115"/>
            <a:ext cx="9286771" cy="4477021"/>
          </a:xfrm>
        </p:spPr>
        <p:txBody>
          <a:bodyPr>
            <a:noAutofit/>
          </a:bodyPr>
          <a:lstStyle/>
          <a:p>
            <a:pPr marL="0" indent="0" algn="l">
              <a:spcBef>
                <a:spcPts val="0"/>
              </a:spcBef>
              <a:spcAft>
                <a:spcPts val="0"/>
              </a:spcAft>
              <a:buNone/>
            </a:pPr>
            <a:r>
              <a:rPr lang="pl-PL" sz="2000" b="1" i="0" u="none" strike="noStrike" dirty="0" err="1">
                <a:effectLst/>
              </a:rPr>
              <a:t>Diagnostic</a:t>
            </a:r>
            <a:r>
              <a:rPr lang="pl-PL" sz="2000" b="1" i="0" u="none" strike="noStrike" dirty="0">
                <a:effectLst/>
              </a:rPr>
              <a:t> </a:t>
            </a:r>
            <a:r>
              <a:rPr lang="pl-PL" sz="2000" b="1" i="0" u="none" strike="noStrike" dirty="0" err="1">
                <a:effectLst/>
              </a:rPr>
              <a:t>criteria</a:t>
            </a:r>
            <a:r>
              <a:rPr lang="pl-PL" sz="2000" b="1" i="0" u="none" strike="noStrike" dirty="0">
                <a:effectLst/>
              </a:rPr>
              <a:t> for </a:t>
            </a:r>
            <a:r>
              <a:rPr lang="pl-PL" sz="2000" b="1" i="0" u="none" strike="noStrike" dirty="0" err="1">
                <a:effectLst/>
              </a:rPr>
              <a:t>abdominal</a:t>
            </a:r>
            <a:r>
              <a:rPr lang="pl-PL" sz="2000" b="1" i="0" u="none" strike="noStrike" dirty="0">
                <a:effectLst/>
              </a:rPr>
              <a:t> </a:t>
            </a:r>
            <a:r>
              <a:rPr lang="pl-PL" sz="2000" b="1" i="0" u="none" strike="noStrike" dirty="0" err="1">
                <a:effectLst/>
              </a:rPr>
              <a:t>migraine</a:t>
            </a:r>
            <a:r>
              <a:rPr lang="pl-PL" sz="2000" b="1" i="0" u="none" strike="noStrike" dirty="0">
                <a:effectLst/>
              </a:rPr>
              <a:t> </a:t>
            </a:r>
            <a:r>
              <a:rPr lang="pl-PL" sz="2000" b="0" i="0" u="none" strike="noStrike" dirty="0">
                <a:effectLst/>
              </a:rPr>
              <a:t>(</a:t>
            </a:r>
            <a:r>
              <a:rPr lang="pl-PL" sz="2000" b="0" i="0" u="none" strike="noStrike" dirty="0" err="1">
                <a:effectLst/>
              </a:rPr>
              <a:t>all</a:t>
            </a:r>
            <a:r>
              <a:rPr lang="pl-PL" sz="2000" b="0" i="0" u="none" strike="noStrike" dirty="0">
                <a:effectLst/>
              </a:rPr>
              <a:t> of the </a:t>
            </a:r>
            <a:r>
              <a:rPr lang="pl-PL" sz="2000" b="0" i="0" u="none" strike="noStrike" dirty="0" err="1">
                <a:effectLst/>
              </a:rPr>
              <a:t>following</a:t>
            </a:r>
            <a:r>
              <a:rPr lang="pl-PL" sz="2000" b="0" i="0" u="none" strike="noStrike" dirty="0">
                <a:effectLst/>
              </a:rPr>
              <a:t> </a:t>
            </a:r>
            <a:r>
              <a:rPr lang="pl-PL" sz="2000" b="0" i="0" u="none" strike="noStrike" dirty="0" err="1">
                <a:effectLst/>
              </a:rPr>
              <a:t>conditions</a:t>
            </a:r>
            <a:r>
              <a:rPr lang="pl-PL" sz="2000" b="0" i="0" u="none" strike="noStrike" dirty="0">
                <a:effectLst/>
              </a:rPr>
              <a:t> </a:t>
            </a:r>
            <a:r>
              <a:rPr lang="pl-PL" sz="2000" b="0" i="0" u="none" strike="noStrike" dirty="0" err="1">
                <a:effectLst/>
              </a:rPr>
              <a:t>must</a:t>
            </a:r>
            <a:r>
              <a:rPr lang="pl-PL" sz="2000" b="0" i="0" u="none" strike="noStrike" dirty="0">
                <a:effectLst/>
              </a:rPr>
              <a:t> be met </a:t>
            </a:r>
            <a:r>
              <a:rPr lang="pl-PL" sz="2000" b="0" i="0" u="none" strike="noStrike" dirty="0" err="1">
                <a:effectLst/>
              </a:rPr>
              <a:t>at</a:t>
            </a:r>
            <a:r>
              <a:rPr lang="pl-PL" sz="2000" b="0" i="0" u="none" strike="noStrike" dirty="0">
                <a:effectLst/>
              </a:rPr>
              <a:t> </a:t>
            </a:r>
            <a:r>
              <a:rPr lang="pl-PL" sz="2000" b="0" i="0" u="none" strike="noStrike" dirty="0" err="1">
                <a:effectLst/>
              </a:rPr>
              <a:t>least</a:t>
            </a:r>
            <a:r>
              <a:rPr lang="pl-PL" sz="2000" b="0" i="0" u="none" strike="noStrike" dirty="0">
                <a:effectLst/>
              </a:rPr>
              <a:t> </a:t>
            </a:r>
            <a:r>
              <a:rPr lang="pl-PL" sz="2000" b="0" i="0" u="none" strike="noStrike" dirty="0" err="1">
                <a:effectLst/>
              </a:rPr>
              <a:t>twice</a:t>
            </a:r>
            <a:r>
              <a:rPr lang="pl-PL" sz="2000" b="0" i="0" u="none" strike="noStrike" dirty="0">
                <a:effectLst/>
              </a:rPr>
              <a:t> in the </a:t>
            </a:r>
            <a:r>
              <a:rPr lang="pl-PL" sz="2000" b="0" i="0" u="none" strike="noStrike" dirty="0" err="1">
                <a:effectLst/>
              </a:rPr>
              <a:t>last</a:t>
            </a:r>
            <a:r>
              <a:rPr lang="pl-PL" sz="2000" b="0" i="0" u="none" strike="noStrike" dirty="0">
                <a:effectLst/>
              </a:rPr>
              <a:t> 6 </a:t>
            </a:r>
            <a:r>
              <a:rPr lang="pl-PL" sz="2000" b="0" i="0" u="none" strike="noStrike" dirty="0" err="1">
                <a:effectLst/>
              </a:rPr>
              <a:t>months</a:t>
            </a:r>
            <a:r>
              <a:rPr lang="pl-PL" sz="2000" b="0" i="0" u="none" strike="noStrike" dirty="0">
                <a:effectLst/>
              </a:rPr>
              <a:t>):</a:t>
            </a:r>
          </a:p>
          <a:p>
            <a:pPr algn="l">
              <a:spcBef>
                <a:spcPts val="0"/>
              </a:spcBef>
              <a:spcAft>
                <a:spcPts val="0"/>
              </a:spcAft>
              <a:buFont typeface="Arial" panose="020B0604020202020204" pitchFamily="34" charset="0"/>
              <a:buChar char="•"/>
            </a:pPr>
            <a:r>
              <a:rPr lang="pl-PL" sz="2000" b="0" i="0" u="none" strike="noStrike" dirty="0" err="1">
                <a:effectLst/>
              </a:rPr>
              <a:t>Episodic</a:t>
            </a:r>
            <a:r>
              <a:rPr lang="pl-PL" sz="2000" b="0" i="0" u="none" strike="noStrike" dirty="0">
                <a:effectLst/>
              </a:rPr>
              <a:t> </a:t>
            </a:r>
            <a:r>
              <a:rPr lang="pl-PL" sz="2000" b="0" i="0" u="none" strike="noStrike" dirty="0" err="1">
                <a:effectLst/>
              </a:rPr>
              <a:t>episodes</a:t>
            </a:r>
            <a:r>
              <a:rPr lang="pl-PL" sz="2000" b="0" i="0" u="none" strike="noStrike" dirty="0">
                <a:effectLst/>
              </a:rPr>
              <a:t> of </a:t>
            </a:r>
            <a:r>
              <a:rPr lang="pl-PL" sz="2000" b="0" i="0" u="none" strike="noStrike" dirty="0" err="1">
                <a:effectLst/>
              </a:rPr>
              <a:t>intense</a:t>
            </a:r>
            <a:r>
              <a:rPr lang="pl-PL" sz="2000" b="0" i="0" u="none" strike="noStrike" dirty="0">
                <a:effectLst/>
              </a:rPr>
              <a:t> </a:t>
            </a:r>
            <a:r>
              <a:rPr lang="pl-PL" sz="2000" b="0" i="0" u="none" strike="noStrike" dirty="0" err="1">
                <a:effectLst/>
              </a:rPr>
              <a:t>abdominal</a:t>
            </a:r>
            <a:r>
              <a:rPr lang="pl-PL" sz="2000" b="0" i="0" u="none" strike="noStrike" dirty="0">
                <a:effectLst/>
              </a:rPr>
              <a:t> </a:t>
            </a:r>
            <a:r>
              <a:rPr lang="pl-PL" sz="2000" b="0" i="0" u="none" strike="noStrike" dirty="0" err="1">
                <a:effectLst/>
              </a:rPr>
              <a:t>pain</a:t>
            </a:r>
            <a:r>
              <a:rPr lang="pl-PL" sz="2000" b="0" i="0" u="none" strike="noStrike" dirty="0">
                <a:effectLst/>
              </a:rPr>
              <a:t> </a:t>
            </a:r>
            <a:r>
              <a:rPr lang="pl-PL" sz="2000" b="0" i="0" u="none" strike="noStrike" dirty="0" err="1">
                <a:effectLst/>
              </a:rPr>
              <a:t>around</a:t>
            </a:r>
            <a:r>
              <a:rPr lang="pl-PL" sz="2000" b="0" i="0" u="none" strike="noStrike" dirty="0">
                <a:effectLst/>
              </a:rPr>
              <a:t> the </a:t>
            </a:r>
            <a:r>
              <a:rPr lang="pl-PL" sz="2000" b="0" i="0" u="none" strike="noStrike" dirty="0" err="1">
                <a:effectLst/>
              </a:rPr>
              <a:t>navel</a:t>
            </a:r>
            <a:r>
              <a:rPr lang="pl-PL" sz="2000" b="0" i="0" u="none" strike="noStrike" dirty="0">
                <a:effectLst/>
              </a:rPr>
              <a:t>, </a:t>
            </a:r>
            <a:r>
              <a:rPr lang="pl-PL" sz="2000" b="0" i="0" u="none" strike="noStrike" dirty="0" err="1">
                <a:effectLst/>
              </a:rPr>
              <a:t>lasting</a:t>
            </a:r>
            <a:r>
              <a:rPr lang="pl-PL" sz="2000" b="0" i="0" u="none" strike="noStrike" dirty="0">
                <a:effectLst/>
              </a:rPr>
              <a:t> </a:t>
            </a:r>
            <a:r>
              <a:rPr lang="pl-PL" sz="2000" b="0" i="0" u="none" strike="noStrike" dirty="0" err="1">
                <a:effectLst/>
              </a:rPr>
              <a:t>at</a:t>
            </a:r>
            <a:r>
              <a:rPr lang="pl-PL" sz="2000" b="0" i="0" u="none" strike="noStrike" dirty="0">
                <a:effectLst/>
              </a:rPr>
              <a:t> </a:t>
            </a:r>
            <a:r>
              <a:rPr lang="pl-PL" sz="2000" b="0" i="0" u="none" strike="noStrike" dirty="0" err="1">
                <a:effectLst/>
              </a:rPr>
              <a:t>least</a:t>
            </a:r>
            <a:r>
              <a:rPr lang="pl-PL" sz="2000" b="0" i="0" u="none" strike="noStrike" dirty="0">
                <a:effectLst/>
              </a:rPr>
              <a:t> 1 </a:t>
            </a:r>
            <a:r>
              <a:rPr lang="pl-PL" sz="2000" b="0" i="0" u="none" strike="noStrike" dirty="0" err="1">
                <a:effectLst/>
              </a:rPr>
              <a:t>hour</a:t>
            </a:r>
            <a:r>
              <a:rPr lang="pl-PL" sz="2000" b="0" i="0" u="none" strike="noStrike" dirty="0">
                <a:effectLst/>
              </a:rPr>
              <a:t>.</a:t>
            </a:r>
          </a:p>
          <a:p>
            <a:pPr algn="l">
              <a:spcBef>
                <a:spcPts val="0"/>
              </a:spcBef>
              <a:spcAft>
                <a:spcPts val="0"/>
              </a:spcAft>
              <a:buFont typeface="Arial" panose="020B0604020202020204" pitchFamily="34" charset="0"/>
              <a:buChar char="•"/>
            </a:pPr>
            <a:r>
              <a:rPr lang="pl-PL" sz="2000" b="0" i="0" u="none" strike="noStrike" dirty="0" err="1">
                <a:effectLst/>
              </a:rPr>
              <a:t>Pain</a:t>
            </a:r>
            <a:r>
              <a:rPr lang="pl-PL" sz="2000" b="0" i="0" u="none" strike="noStrike" dirty="0">
                <a:effectLst/>
              </a:rPr>
              <a:t> </a:t>
            </a:r>
            <a:r>
              <a:rPr lang="pl-PL" sz="2000" b="0" i="0" u="none" strike="noStrike" dirty="0" err="1">
                <a:effectLst/>
              </a:rPr>
              <a:t>that</a:t>
            </a:r>
            <a:r>
              <a:rPr lang="pl-PL" sz="2000" b="0" i="0" u="none" strike="noStrike" dirty="0">
                <a:effectLst/>
              </a:rPr>
              <a:t> </a:t>
            </a:r>
            <a:r>
              <a:rPr lang="pl-PL" sz="2000" b="0" i="0" u="none" strike="noStrike" dirty="0" err="1">
                <a:effectLst/>
              </a:rPr>
              <a:t>prevents</a:t>
            </a:r>
            <a:r>
              <a:rPr lang="pl-PL" sz="2000" b="0" i="0" u="none" strike="noStrike" dirty="0">
                <a:effectLst/>
              </a:rPr>
              <a:t> </a:t>
            </a:r>
            <a:r>
              <a:rPr lang="pl-PL" sz="2000" b="0" i="0" u="none" strike="noStrike" dirty="0" err="1">
                <a:effectLst/>
              </a:rPr>
              <a:t>normal</a:t>
            </a:r>
            <a:r>
              <a:rPr lang="pl-PL" sz="2000" b="0" i="0" u="none" strike="noStrike" dirty="0">
                <a:effectLst/>
              </a:rPr>
              <a:t> </a:t>
            </a:r>
            <a:r>
              <a:rPr lang="pl-PL" sz="2000" b="0" i="0" u="none" strike="noStrike" dirty="0" err="1">
                <a:effectLst/>
              </a:rPr>
              <a:t>activities</a:t>
            </a:r>
            <a:r>
              <a:rPr lang="pl-PL" sz="2000" b="0" i="0" u="none" strike="noStrike" dirty="0">
                <a:effectLst/>
              </a:rPr>
              <a:t>.</a:t>
            </a:r>
          </a:p>
          <a:p>
            <a:pPr algn="l">
              <a:spcBef>
                <a:spcPts val="0"/>
              </a:spcBef>
              <a:spcAft>
                <a:spcPts val="0"/>
              </a:spcAft>
              <a:buFont typeface="Arial" panose="020B0604020202020204" pitchFamily="34" charset="0"/>
              <a:buChar char="•"/>
            </a:pPr>
            <a:r>
              <a:rPr lang="pl-PL" sz="2000" b="0" i="0" u="none" strike="noStrike" dirty="0" err="1">
                <a:effectLst/>
              </a:rPr>
              <a:t>Clinical</a:t>
            </a:r>
            <a:r>
              <a:rPr lang="pl-PL" sz="2000" b="0" i="0" u="none" strike="noStrike" dirty="0">
                <a:effectLst/>
              </a:rPr>
              <a:t> </a:t>
            </a:r>
            <a:r>
              <a:rPr lang="pl-PL" sz="2000" b="0" i="0" u="none" strike="noStrike" dirty="0" err="1">
                <a:effectLst/>
              </a:rPr>
              <a:t>picture</a:t>
            </a:r>
            <a:r>
              <a:rPr lang="pl-PL" sz="2000" b="0" i="0" u="none" strike="noStrike" dirty="0">
                <a:effectLst/>
              </a:rPr>
              <a:t> </a:t>
            </a:r>
            <a:r>
              <a:rPr lang="pl-PL" sz="2000" b="0" i="0" u="none" strike="noStrike" dirty="0" err="1">
                <a:effectLst/>
              </a:rPr>
              <a:t>is</a:t>
            </a:r>
            <a:r>
              <a:rPr lang="pl-PL" sz="2000" b="0" i="0" u="none" strike="noStrike" dirty="0">
                <a:effectLst/>
              </a:rPr>
              <a:t> </a:t>
            </a:r>
            <a:r>
              <a:rPr lang="pl-PL" sz="2000" b="0" i="0" u="none" strike="noStrike" dirty="0" err="1">
                <a:effectLst/>
              </a:rPr>
              <a:t>stereotypical</a:t>
            </a:r>
            <a:r>
              <a:rPr lang="pl-PL" sz="2000" b="0" i="0" u="none" strike="noStrike" dirty="0">
                <a:effectLst/>
              </a:rPr>
              <a:t> and </a:t>
            </a:r>
            <a:r>
              <a:rPr lang="pl-PL" sz="2000" b="0" i="0" u="none" strike="noStrike" dirty="0" err="1">
                <a:effectLst/>
              </a:rPr>
              <a:t>characteristic</a:t>
            </a:r>
            <a:r>
              <a:rPr lang="pl-PL" sz="2000" b="0" i="0" u="none" strike="noStrike" dirty="0">
                <a:effectLst/>
              </a:rPr>
              <a:t> for the </a:t>
            </a:r>
            <a:r>
              <a:rPr lang="pl-PL" sz="2000" b="0" i="0" u="none" strike="noStrike" dirty="0" err="1">
                <a:effectLst/>
              </a:rPr>
              <a:t>patient</a:t>
            </a:r>
            <a:r>
              <a:rPr lang="pl-PL" sz="2000" b="0" i="0" u="none" strike="noStrike" dirty="0">
                <a:effectLst/>
              </a:rPr>
              <a:t>.</a:t>
            </a:r>
          </a:p>
          <a:p>
            <a:pPr algn="l">
              <a:spcBef>
                <a:spcPts val="0"/>
              </a:spcBef>
              <a:spcAft>
                <a:spcPts val="0"/>
              </a:spcAft>
              <a:buFont typeface="Arial" panose="020B0604020202020204" pitchFamily="34" charset="0"/>
              <a:buChar char="•"/>
            </a:pPr>
            <a:r>
              <a:rPr lang="pl-PL" sz="2000" b="0" i="0" u="none" strike="noStrike" dirty="0" err="1">
                <a:effectLst/>
              </a:rPr>
              <a:t>After</a:t>
            </a:r>
            <a:r>
              <a:rPr lang="pl-PL" sz="2000" b="0" i="0" u="none" strike="noStrike" dirty="0">
                <a:effectLst/>
              </a:rPr>
              <a:t> the </a:t>
            </a:r>
            <a:r>
              <a:rPr lang="pl-PL" sz="2000" b="0" i="0" u="none" strike="noStrike" dirty="0" err="1">
                <a:effectLst/>
              </a:rPr>
              <a:t>episode</a:t>
            </a:r>
            <a:r>
              <a:rPr lang="pl-PL" sz="2000" b="0" i="0" u="none" strike="noStrike" dirty="0">
                <a:effectLst/>
              </a:rPr>
              <a:t>, a return to the </a:t>
            </a:r>
            <a:r>
              <a:rPr lang="pl-PL" sz="2000" b="0" i="0" u="none" strike="noStrike" dirty="0" err="1">
                <a:effectLst/>
              </a:rPr>
              <a:t>baseline</a:t>
            </a:r>
            <a:r>
              <a:rPr lang="pl-PL" sz="2000" b="0" i="0" u="none" strike="noStrike" dirty="0">
                <a:effectLst/>
              </a:rPr>
              <a:t> </a:t>
            </a:r>
            <a:r>
              <a:rPr lang="pl-PL" sz="2000" b="0" i="0" u="none" strike="noStrike" dirty="0" err="1">
                <a:effectLst/>
              </a:rPr>
              <a:t>state</a:t>
            </a:r>
            <a:r>
              <a:rPr lang="pl-PL" sz="2000" b="0" i="0" u="none" strike="noStrike" dirty="0">
                <a:effectLst/>
              </a:rPr>
              <a:t> </a:t>
            </a:r>
            <a:r>
              <a:rPr lang="pl-PL" sz="2000" b="0" i="0" u="none" strike="noStrike" dirty="0" err="1">
                <a:effectLst/>
              </a:rPr>
              <a:t>occurs</a:t>
            </a:r>
            <a:r>
              <a:rPr lang="pl-PL" sz="2000" b="0" i="0" u="none" strike="noStrike" dirty="0">
                <a:effectLst/>
              </a:rPr>
              <a:t>, </a:t>
            </a:r>
            <a:r>
              <a:rPr lang="pl-PL" sz="2000" b="0" i="0" u="none" strike="noStrike" dirty="0" err="1">
                <a:effectLst/>
              </a:rPr>
              <a:t>lasting</a:t>
            </a:r>
            <a:r>
              <a:rPr lang="pl-PL" sz="2000" b="0" i="0" u="none" strike="noStrike" dirty="0">
                <a:effectLst/>
              </a:rPr>
              <a:t> for </a:t>
            </a:r>
            <a:r>
              <a:rPr lang="pl-PL" sz="2000" b="0" i="0" u="none" strike="noStrike" dirty="0" err="1">
                <a:effectLst/>
              </a:rPr>
              <a:t>weeks</a:t>
            </a:r>
            <a:r>
              <a:rPr lang="pl-PL" sz="2000" b="0" i="0" u="none" strike="noStrike" dirty="0">
                <a:effectLst/>
              </a:rPr>
              <a:t> </a:t>
            </a:r>
            <a:r>
              <a:rPr lang="pl-PL" sz="2000" b="0" i="0" u="none" strike="noStrike" dirty="0" err="1">
                <a:effectLst/>
              </a:rPr>
              <a:t>or</a:t>
            </a:r>
            <a:r>
              <a:rPr lang="pl-PL" sz="2000" b="0" i="0" u="none" strike="noStrike" dirty="0">
                <a:effectLst/>
              </a:rPr>
              <a:t> </a:t>
            </a:r>
            <a:r>
              <a:rPr lang="pl-PL" sz="2000" b="0" i="0" u="none" strike="noStrike" dirty="0" err="1">
                <a:effectLst/>
              </a:rPr>
              <a:t>months</a:t>
            </a:r>
            <a:r>
              <a:rPr lang="pl-PL" sz="2000" b="0" i="0" u="none" strike="noStrike" dirty="0">
                <a:effectLst/>
              </a:rPr>
              <a:t>.</a:t>
            </a:r>
          </a:p>
          <a:p>
            <a:pPr algn="l">
              <a:spcBef>
                <a:spcPts val="0"/>
              </a:spcBef>
              <a:spcAft>
                <a:spcPts val="0"/>
              </a:spcAft>
              <a:buFont typeface="Arial" panose="020B0604020202020204" pitchFamily="34" charset="0"/>
              <a:buChar char="•"/>
            </a:pPr>
            <a:r>
              <a:rPr lang="pl-PL" sz="2000" b="0" i="0" u="none" strike="noStrike" dirty="0">
                <a:effectLst/>
              </a:rPr>
              <a:t>The </a:t>
            </a:r>
            <a:r>
              <a:rPr lang="pl-PL" sz="2000" b="0" i="0" u="none" strike="noStrike" dirty="0" err="1">
                <a:effectLst/>
              </a:rPr>
              <a:t>pain</a:t>
            </a:r>
            <a:r>
              <a:rPr lang="pl-PL" sz="2000" b="0" i="0" u="none" strike="noStrike" dirty="0">
                <a:effectLst/>
              </a:rPr>
              <a:t> </a:t>
            </a:r>
            <a:r>
              <a:rPr lang="pl-PL" sz="2000" b="0" i="0" u="none" strike="noStrike" dirty="0" err="1">
                <a:effectLst/>
              </a:rPr>
              <a:t>is</a:t>
            </a:r>
            <a:r>
              <a:rPr lang="pl-PL" sz="2000" b="0" i="0" u="none" strike="noStrike" dirty="0">
                <a:effectLst/>
              </a:rPr>
              <a:t> </a:t>
            </a:r>
            <a:r>
              <a:rPr lang="pl-PL" sz="2000" b="0" i="0" u="none" strike="noStrike" dirty="0" err="1">
                <a:effectLst/>
              </a:rPr>
              <a:t>accompanied</a:t>
            </a:r>
            <a:r>
              <a:rPr lang="pl-PL" sz="2000" b="0" i="0" u="none" strike="noStrike" dirty="0">
                <a:effectLst/>
              </a:rPr>
              <a:t> by </a:t>
            </a:r>
            <a:r>
              <a:rPr lang="pl-PL" sz="2000" b="0" i="0" u="none" strike="noStrike" dirty="0" err="1">
                <a:effectLst/>
              </a:rPr>
              <a:t>at</a:t>
            </a:r>
            <a:r>
              <a:rPr lang="pl-PL" sz="2000" b="0" i="0" u="none" strike="noStrike" dirty="0">
                <a:effectLst/>
              </a:rPr>
              <a:t> </a:t>
            </a:r>
            <a:r>
              <a:rPr lang="pl-PL" sz="2000" b="0" i="0" u="none" strike="noStrike" dirty="0" err="1">
                <a:effectLst/>
              </a:rPr>
              <a:t>least</a:t>
            </a:r>
            <a:r>
              <a:rPr lang="pl-PL" sz="2000" b="0" i="0" u="none" strike="noStrike" dirty="0">
                <a:effectLst/>
              </a:rPr>
              <a:t> 2 of the </a:t>
            </a:r>
            <a:r>
              <a:rPr lang="pl-PL" sz="2000" b="0" i="0" u="none" strike="noStrike" dirty="0" err="1">
                <a:effectLst/>
              </a:rPr>
              <a:t>following</a:t>
            </a:r>
            <a:r>
              <a:rPr lang="pl-PL" sz="2000" b="0" i="0" u="none" strike="noStrike" dirty="0">
                <a:effectLst/>
              </a:rPr>
              <a:t> </a:t>
            </a:r>
            <a:r>
              <a:rPr lang="pl-PL" sz="2000" b="0" i="0" u="none" strike="noStrike" dirty="0" err="1">
                <a:effectLst/>
              </a:rPr>
              <a:t>symptoms</a:t>
            </a:r>
            <a:r>
              <a:rPr lang="pl-PL" sz="2000" b="0" i="0" u="none" strike="noStrike" dirty="0">
                <a:effectLst/>
              </a:rPr>
              <a:t>: </a:t>
            </a:r>
            <a:r>
              <a:rPr lang="pl-PL" sz="2000" b="0" i="0" u="none" strike="noStrike" dirty="0" err="1">
                <a:effectLst/>
              </a:rPr>
              <a:t>loss</a:t>
            </a:r>
            <a:r>
              <a:rPr lang="pl-PL" sz="2000" b="0" i="0" u="none" strike="noStrike" dirty="0">
                <a:effectLst/>
              </a:rPr>
              <a:t> of </a:t>
            </a:r>
            <a:r>
              <a:rPr lang="pl-PL" sz="2000" b="0" i="0" u="none" strike="noStrike" dirty="0" err="1">
                <a:effectLst/>
              </a:rPr>
              <a:t>appetite</a:t>
            </a:r>
            <a:r>
              <a:rPr lang="pl-PL" sz="2000" b="0" i="0" u="none" strike="noStrike" dirty="0">
                <a:effectLst/>
              </a:rPr>
              <a:t>, </a:t>
            </a:r>
            <a:r>
              <a:rPr lang="pl-PL" sz="2000" b="0" i="0" u="none" strike="noStrike" dirty="0" err="1">
                <a:effectLst/>
              </a:rPr>
              <a:t>nausea</a:t>
            </a:r>
            <a:r>
              <a:rPr lang="pl-PL" sz="2000" b="0" i="0" u="none" strike="noStrike" dirty="0">
                <a:effectLst/>
              </a:rPr>
              <a:t>, </a:t>
            </a:r>
            <a:r>
              <a:rPr lang="pl-PL" sz="2000" b="0" i="0" u="none" strike="noStrike" dirty="0" err="1">
                <a:effectLst/>
              </a:rPr>
              <a:t>vomiting</a:t>
            </a:r>
            <a:r>
              <a:rPr lang="pl-PL" sz="2000" b="0" i="0" u="none" strike="noStrike" dirty="0">
                <a:effectLst/>
              </a:rPr>
              <a:t>, </a:t>
            </a:r>
            <a:r>
              <a:rPr lang="pl-PL" sz="2000" b="0" i="0" u="none" strike="noStrike" dirty="0" err="1">
                <a:effectLst/>
              </a:rPr>
              <a:t>headaches</a:t>
            </a:r>
            <a:r>
              <a:rPr lang="pl-PL" sz="2000" b="0" i="0" u="none" strike="noStrike" dirty="0">
                <a:effectLst/>
              </a:rPr>
              <a:t>, </a:t>
            </a:r>
            <a:r>
              <a:rPr lang="pl-PL" sz="2000" b="0" i="0" u="none" strike="noStrike" dirty="0" err="1">
                <a:effectLst/>
              </a:rPr>
              <a:t>photophobia</a:t>
            </a:r>
            <a:r>
              <a:rPr lang="pl-PL" sz="2000" b="0" i="0" u="none" strike="noStrike" dirty="0">
                <a:effectLst/>
              </a:rPr>
              <a:t>, </a:t>
            </a:r>
            <a:r>
              <a:rPr lang="pl-PL" sz="2000" b="0" i="0" u="none" strike="noStrike" dirty="0" err="1">
                <a:effectLst/>
              </a:rPr>
              <a:t>pallor</a:t>
            </a:r>
            <a:r>
              <a:rPr lang="pl-PL" sz="2000" b="0" i="0" u="none" strike="noStrike" dirty="0">
                <a:effectLst/>
              </a:rPr>
              <a:t>.</a:t>
            </a:r>
          </a:p>
          <a:p>
            <a:pPr algn="l">
              <a:spcBef>
                <a:spcPts val="0"/>
              </a:spcBef>
              <a:spcAft>
                <a:spcPts val="0"/>
              </a:spcAft>
              <a:buFont typeface="Arial" panose="020B0604020202020204" pitchFamily="34" charset="0"/>
              <a:buChar char="•"/>
            </a:pPr>
            <a:r>
              <a:rPr lang="pl-PL" sz="2000" b="0" i="0" u="none" strike="noStrike" dirty="0" err="1">
                <a:effectLst/>
              </a:rPr>
              <a:t>After</a:t>
            </a:r>
            <a:r>
              <a:rPr lang="pl-PL" sz="2000" b="0" i="0" u="none" strike="noStrike" dirty="0">
                <a:effectLst/>
              </a:rPr>
              <a:t> </a:t>
            </a:r>
            <a:r>
              <a:rPr lang="pl-PL" sz="2000" b="0" i="0" u="none" strike="noStrike" dirty="0" err="1">
                <a:effectLst/>
              </a:rPr>
              <a:t>appropriate</a:t>
            </a:r>
            <a:r>
              <a:rPr lang="pl-PL" sz="2000" b="0" i="0" u="none" strike="noStrike" dirty="0">
                <a:effectLst/>
              </a:rPr>
              <a:t> </a:t>
            </a:r>
            <a:r>
              <a:rPr lang="pl-PL" sz="2000" b="0" i="0" u="none" strike="noStrike" dirty="0" err="1">
                <a:effectLst/>
              </a:rPr>
              <a:t>clinical</a:t>
            </a:r>
            <a:r>
              <a:rPr lang="pl-PL" sz="2000" b="0" i="0" u="none" strike="noStrike" dirty="0">
                <a:effectLst/>
              </a:rPr>
              <a:t> </a:t>
            </a:r>
            <a:r>
              <a:rPr lang="pl-PL" sz="2000" b="0" i="0" u="none" strike="noStrike" dirty="0" err="1">
                <a:effectLst/>
              </a:rPr>
              <a:t>evaluation</a:t>
            </a:r>
            <a:r>
              <a:rPr lang="pl-PL" sz="2000" b="0" i="0" u="none" strike="noStrike" dirty="0">
                <a:effectLst/>
              </a:rPr>
              <a:t>, </a:t>
            </a:r>
            <a:r>
              <a:rPr lang="pl-PL" sz="2000" b="0" i="0" u="none" strike="noStrike" dirty="0" err="1">
                <a:effectLst/>
              </a:rPr>
              <a:t>symptoms</a:t>
            </a:r>
            <a:r>
              <a:rPr lang="pl-PL" sz="2000" b="0" i="0" u="none" strike="noStrike" dirty="0">
                <a:effectLst/>
              </a:rPr>
              <a:t> </a:t>
            </a:r>
            <a:r>
              <a:rPr lang="pl-PL" sz="2000" b="0" i="0" u="none" strike="noStrike" dirty="0" err="1">
                <a:effectLst/>
              </a:rPr>
              <a:t>cannot</a:t>
            </a:r>
            <a:r>
              <a:rPr lang="pl-PL" sz="2000" b="0" i="0" u="none" strike="noStrike" dirty="0">
                <a:effectLst/>
              </a:rPr>
              <a:t> be </a:t>
            </a:r>
            <a:r>
              <a:rPr lang="pl-PL" sz="2000" b="0" i="0" u="none" strike="noStrike" dirty="0" err="1">
                <a:effectLst/>
              </a:rPr>
              <a:t>attributed</a:t>
            </a:r>
            <a:r>
              <a:rPr lang="pl-PL" sz="2000" b="0" i="0" u="none" strike="noStrike" dirty="0">
                <a:effectLst/>
              </a:rPr>
              <a:t> to </a:t>
            </a:r>
            <a:r>
              <a:rPr lang="pl-PL" sz="2000" b="0" i="0" u="none" strike="noStrike" dirty="0" err="1">
                <a:effectLst/>
              </a:rPr>
              <a:t>another</a:t>
            </a:r>
            <a:r>
              <a:rPr lang="pl-PL" sz="2000" b="0" i="0" u="none" strike="noStrike" dirty="0">
                <a:effectLst/>
              </a:rPr>
              <a:t> </a:t>
            </a:r>
            <a:r>
              <a:rPr lang="pl-PL" sz="2000" b="0" i="0" u="none" strike="noStrike" dirty="0" err="1">
                <a:effectLst/>
              </a:rPr>
              <a:t>clinical</a:t>
            </a:r>
            <a:r>
              <a:rPr lang="pl-PL" sz="2000" b="0" i="0" u="none" strike="noStrike" dirty="0">
                <a:effectLst/>
              </a:rPr>
              <a:t> </a:t>
            </a:r>
            <a:r>
              <a:rPr lang="pl-PL" sz="2000" b="0" i="0" u="none" strike="noStrike" dirty="0" err="1">
                <a:effectLst/>
              </a:rPr>
              <a:t>condition</a:t>
            </a:r>
            <a:r>
              <a:rPr lang="pl-PL" sz="2000" b="0" i="0" u="none" strike="noStrike" dirty="0">
                <a:effectLst/>
              </a:rPr>
              <a:t>.</a:t>
            </a:r>
          </a:p>
          <a:p>
            <a:pPr marL="0" indent="0">
              <a:spcBef>
                <a:spcPts val="0"/>
              </a:spcBef>
              <a:spcAft>
                <a:spcPts val="0"/>
              </a:spcAft>
              <a:buNone/>
            </a:pPr>
            <a:endParaRPr lang="pl-PL" dirty="0"/>
          </a:p>
        </p:txBody>
      </p:sp>
    </p:spTree>
    <p:extLst>
      <p:ext uri="{BB962C8B-B14F-4D97-AF65-F5344CB8AC3E}">
        <p14:creationId xmlns:p14="http://schemas.microsoft.com/office/powerpoint/2010/main" val="2656500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4"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618C51A-411D-AF78-7E6D-6ADC957C30C4}"/>
              </a:ext>
            </a:extLst>
          </p:cNvPr>
          <p:cNvSpPr>
            <a:spLocks noGrp="1"/>
          </p:cNvSpPr>
          <p:nvPr>
            <p:ph type="title"/>
          </p:nvPr>
        </p:nvSpPr>
        <p:spPr>
          <a:xfrm>
            <a:off x="6946233" y="283904"/>
            <a:ext cx="4238234" cy="1249344"/>
          </a:xfrm>
        </p:spPr>
        <p:txBody>
          <a:bodyPr>
            <a:normAutofit/>
          </a:bodyPr>
          <a:lstStyle/>
          <a:p>
            <a:pPr algn="l"/>
            <a:r>
              <a:rPr lang="pl-PL" sz="3600" dirty="0" err="1"/>
              <a:t>A</a:t>
            </a:r>
            <a:r>
              <a:rPr lang="pl-PL" sz="3600" b="0" i="0" u="none" strike="noStrike" dirty="0" err="1">
                <a:effectLst/>
              </a:rPr>
              <a:t>bdominal</a:t>
            </a:r>
            <a:r>
              <a:rPr lang="pl-PL" sz="3600" b="0" i="0" u="none" strike="noStrike" dirty="0">
                <a:effectLst/>
              </a:rPr>
              <a:t> </a:t>
            </a:r>
            <a:r>
              <a:rPr lang="pl-PL" sz="3600" b="0" i="0" u="none" strike="noStrike" dirty="0" err="1">
                <a:effectLst/>
              </a:rPr>
              <a:t>migraine</a:t>
            </a:r>
            <a:endParaRPr lang="pl-PL" sz="3600" dirty="0"/>
          </a:p>
        </p:txBody>
      </p:sp>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FE19B386-CFA5-BE13-ABA5-895437EBB13E}"/>
              </a:ext>
            </a:extLst>
          </p:cNvPr>
          <p:cNvSpPr>
            <a:spLocks noGrp="1"/>
          </p:cNvSpPr>
          <p:nvPr>
            <p:ph idx="1"/>
          </p:nvPr>
        </p:nvSpPr>
        <p:spPr>
          <a:xfrm>
            <a:off x="6946232" y="932329"/>
            <a:ext cx="4238235" cy="5925671"/>
          </a:xfrm>
        </p:spPr>
        <p:txBody>
          <a:bodyPr>
            <a:normAutofit/>
          </a:bodyPr>
          <a:lstStyle/>
          <a:p>
            <a:pPr marL="0" indent="0" algn="l">
              <a:buNone/>
            </a:pPr>
            <a:r>
              <a:rPr lang="pl-PL" sz="2000" b="0" i="0" u="none" strike="noStrike" dirty="0" err="1">
                <a:effectLst/>
                <a:latin typeface="+mj-lt"/>
              </a:rPr>
              <a:t>Attacks</a:t>
            </a:r>
            <a:r>
              <a:rPr lang="pl-PL" sz="2000" b="0" i="0" u="none" strike="noStrike" dirty="0">
                <a:effectLst/>
                <a:latin typeface="+mj-lt"/>
              </a:rPr>
              <a:t> </a:t>
            </a:r>
            <a:r>
              <a:rPr lang="pl-PL" sz="2000" b="0" i="0" u="none" strike="noStrike" dirty="0" err="1">
                <a:effectLst/>
                <a:latin typeface="+mj-lt"/>
              </a:rPr>
              <a:t>occur</a:t>
            </a:r>
            <a:r>
              <a:rPr lang="pl-PL" sz="2000" b="0" i="0" u="none" strike="noStrike" dirty="0">
                <a:effectLst/>
                <a:latin typeface="+mj-lt"/>
              </a:rPr>
              <a:t> on </a:t>
            </a:r>
            <a:r>
              <a:rPr lang="pl-PL" sz="2000" b="0" i="0" u="none" strike="noStrike" dirty="0" err="1">
                <a:effectLst/>
                <a:latin typeface="+mj-lt"/>
              </a:rPr>
              <a:t>average</a:t>
            </a:r>
            <a:r>
              <a:rPr lang="pl-PL" sz="2000" b="0" i="0" u="none" strike="noStrike" dirty="0">
                <a:effectLst/>
                <a:latin typeface="+mj-lt"/>
              </a:rPr>
              <a:t> 14 </a:t>
            </a:r>
            <a:r>
              <a:rPr lang="pl-PL" sz="2000" b="0" i="0" u="none" strike="noStrike" dirty="0" err="1">
                <a:effectLst/>
                <a:latin typeface="+mj-lt"/>
              </a:rPr>
              <a:t>times</a:t>
            </a:r>
            <a:r>
              <a:rPr lang="pl-PL" sz="2000" b="0" i="0" u="none" strike="noStrike" dirty="0">
                <a:effectLst/>
                <a:latin typeface="+mj-lt"/>
              </a:rPr>
              <a:t> a </a:t>
            </a:r>
            <a:r>
              <a:rPr lang="pl-PL" sz="2000" b="0" i="0" u="none" strike="noStrike" dirty="0" err="1">
                <a:effectLst/>
                <a:latin typeface="+mj-lt"/>
              </a:rPr>
              <a:t>year</a:t>
            </a:r>
            <a:r>
              <a:rPr lang="pl-PL" sz="2000" b="0" i="0" u="none" strike="noStrike" dirty="0">
                <a:effectLst/>
                <a:latin typeface="+mj-lt"/>
              </a:rPr>
              <a:t>, with </a:t>
            </a:r>
            <a:r>
              <a:rPr lang="pl-PL" sz="2000" b="0" i="0" u="none" strike="noStrike" dirty="0" err="1">
                <a:effectLst/>
                <a:latin typeface="+mj-lt"/>
              </a:rPr>
              <a:t>an</a:t>
            </a:r>
            <a:r>
              <a:rPr lang="pl-PL" sz="2000" b="0" i="0" u="none" strike="noStrike" dirty="0">
                <a:effectLst/>
                <a:latin typeface="+mj-lt"/>
              </a:rPr>
              <a:t> </a:t>
            </a:r>
            <a:r>
              <a:rPr lang="pl-PL" sz="2000" b="0" i="0" u="none" strike="noStrike" dirty="0" err="1">
                <a:effectLst/>
                <a:latin typeface="+mj-lt"/>
              </a:rPr>
              <a:t>average</a:t>
            </a:r>
            <a:r>
              <a:rPr lang="pl-PL" sz="2000" b="0" i="0" u="none" strike="noStrike" dirty="0">
                <a:effectLst/>
                <a:latin typeface="+mj-lt"/>
              </a:rPr>
              <a:t> </a:t>
            </a:r>
            <a:r>
              <a:rPr lang="pl-PL" sz="2000" b="0" i="0" u="none" strike="noStrike" dirty="0" err="1">
                <a:effectLst/>
                <a:latin typeface="+mj-lt"/>
              </a:rPr>
              <a:t>duration</a:t>
            </a:r>
            <a:r>
              <a:rPr lang="pl-PL" sz="2000" b="0" i="0" u="none" strike="noStrike" dirty="0">
                <a:effectLst/>
                <a:latin typeface="+mj-lt"/>
              </a:rPr>
              <a:t> of 17 </a:t>
            </a:r>
            <a:r>
              <a:rPr lang="pl-PL" sz="2000" b="0" i="0" u="none" strike="noStrike" dirty="0" err="1">
                <a:effectLst/>
                <a:latin typeface="+mj-lt"/>
              </a:rPr>
              <a:t>hours</a:t>
            </a:r>
            <a:r>
              <a:rPr lang="pl-PL" sz="2000" b="0" i="0" u="none" strike="noStrike" dirty="0">
                <a:effectLst/>
                <a:latin typeface="+mj-lt"/>
              </a:rPr>
              <a:t>. </a:t>
            </a:r>
            <a:r>
              <a:rPr lang="pl-PL" sz="2000" b="0" i="0" u="none" strike="noStrike" dirty="0" err="1">
                <a:effectLst/>
                <a:latin typeface="+mj-lt"/>
              </a:rPr>
              <a:t>They</a:t>
            </a:r>
            <a:r>
              <a:rPr lang="pl-PL" sz="2000" b="0" i="0" u="none" strike="noStrike" dirty="0">
                <a:effectLst/>
                <a:latin typeface="+mj-lt"/>
              </a:rPr>
              <a:t> </a:t>
            </a:r>
            <a:r>
              <a:rPr lang="pl-PL" sz="2000" b="0" i="0" u="none" strike="noStrike" dirty="0" err="1">
                <a:effectLst/>
                <a:latin typeface="+mj-lt"/>
              </a:rPr>
              <a:t>may</a:t>
            </a:r>
            <a:r>
              <a:rPr lang="pl-PL" sz="2000" b="0" i="0" u="none" strike="noStrike" dirty="0">
                <a:effectLst/>
                <a:latin typeface="+mj-lt"/>
              </a:rPr>
              <a:t> be </a:t>
            </a:r>
            <a:r>
              <a:rPr lang="pl-PL" sz="2000" b="0" i="0" u="none" strike="noStrike" dirty="0" err="1">
                <a:effectLst/>
                <a:latin typeface="+mj-lt"/>
              </a:rPr>
              <a:t>preceded</a:t>
            </a:r>
            <a:r>
              <a:rPr lang="pl-PL" sz="2000" b="0" i="0" u="none" strike="noStrike" dirty="0">
                <a:effectLst/>
                <a:latin typeface="+mj-lt"/>
              </a:rPr>
              <a:t> by a </a:t>
            </a:r>
            <a:r>
              <a:rPr lang="pl-PL" sz="2000" b="0" i="0" u="none" strike="noStrike" dirty="0" err="1">
                <a:effectLst/>
                <a:latin typeface="+mj-lt"/>
              </a:rPr>
              <a:t>change</a:t>
            </a:r>
            <a:r>
              <a:rPr lang="pl-PL" sz="2000" b="0" i="0" u="none" strike="noStrike" dirty="0">
                <a:effectLst/>
                <a:latin typeface="+mj-lt"/>
              </a:rPr>
              <a:t> in </a:t>
            </a:r>
            <a:r>
              <a:rPr lang="pl-PL" sz="2000" b="0" i="0" u="none" strike="noStrike" dirty="0" err="1">
                <a:effectLst/>
                <a:latin typeface="+mj-lt"/>
              </a:rPr>
              <a:t>mood</a:t>
            </a:r>
            <a:r>
              <a:rPr lang="pl-PL" sz="2000" b="0" i="0" u="none" strike="noStrike" dirty="0">
                <a:effectLst/>
                <a:latin typeface="+mj-lt"/>
              </a:rPr>
              <a:t> and </a:t>
            </a:r>
            <a:r>
              <a:rPr lang="pl-PL" sz="2000" b="0" i="0" u="none" strike="noStrike" dirty="0" err="1">
                <a:effectLst/>
                <a:latin typeface="+mj-lt"/>
              </a:rPr>
              <a:t>decreased</a:t>
            </a:r>
            <a:r>
              <a:rPr lang="pl-PL" sz="2000" b="0" i="0" u="none" strike="noStrike" dirty="0">
                <a:effectLst/>
                <a:latin typeface="+mj-lt"/>
              </a:rPr>
              <a:t> </a:t>
            </a:r>
            <a:r>
              <a:rPr lang="pl-PL" sz="2000" b="0" i="0" u="none" strike="noStrike" dirty="0" err="1">
                <a:effectLst/>
                <a:latin typeface="+mj-lt"/>
              </a:rPr>
              <a:t>physical</a:t>
            </a:r>
            <a:r>
              <a:rPr lang="pl-PL" sz="2000" b="0" i="0" u="none" strike="noStrike" dirty="0">
                <a:effectLst/>
                <a:latin typeface="+mj-lt"/>
              </a:rPr>
              <a:t> </a:t>
            </a:r>
            <a:r>
              <a:rPr lang="pl-PL" sz="2000" b="0" i="0" u="none" strike="noStrike" dirty="0" err="1">
                <a:effectLst/>
                <a:latin typeface="+mj-lt"/>
              </a:rPr>
              <a:t>activity</a:t>
            </a:r>
            <a:r>
              <a:rPr lang="pl-PL" sz="2000" b="0" i="0" u="none" strike="noStrike" dirty="0">
                <a:effectLst/>
                <a:latin typeface="+mj-lt"/>
              </a:rPr>
              <a:t>, </a:t>
            </a:r>
            <a:r>
              <a:rPr lang="pl-PL" sz="2000" b="0" i="0" u="none" strike="noStrike" dirty="0" err="1">
                <a:effectLst/>
                <a:latin typeface="+mj-lt"/>
              </a:rPr>
              <a:t>often</a:t>
            </a:r>
            <a:r>
              <a:rPr lang="pl-PL" sz="2000" b="0" i="0" u="none" strike="noStrike" dirty="0">
                <a:effectLst/>
                <a:latin typeface="+mj-lt"/>
              </a:rPr>
              <a:t> </a:t>
            </a:r>
            <a:r>
              <a:rPr lang="pl-PL" sz="2000" b="0" i="0" u="none" strike="noStrike" dirty="0" err="1">
                <a:effectLst/>
                <a:latin typeface="+mj-lt"/>
              </a:rPr>
              <a:t>accompanied</a:t>
            </a:r>
            <a:r>
              <a:rPr lang="pl-PL" sz="2000" b="0" i="0" u="none" strike="noStrike" dirty="0">
                <a:effectLst/>
                <a:latin typeface="+mj-lt"/>
              </a:rPr>
              <a:t> by </a:t>
            </a:r>
            <a:r>
              <a:rPr lang="pl-PL" sz="2000" b="0" i="0" u="none" strike="noStrike" dirty="0" err="1">
                <a:effectLst/>
                <a:latin typeface="+mj-lt"/>
              </a:rPr>
              <a:t>headaches</a:t>
            </a:r>
            <a:r>
              <a:rPr lang="pl-PL" sz="2000" b="0" i="0" u="none" strike="noStrike" dirty="0">
                <a:effectLst/>
                <a:latin typeface="+mj-lt"/>
              </a:rPr>
              <a:t>, </a:t>
            </a:r>
            <a:r>
              <a:rPr lang="pl-PL" sz="2000" b="0" i="0" u="none" strike="noStrike" dirty="0" err="1">
                <a:effectLst/>
                <a:latin typeface="+mj-lt"/>
              </a:rPr>
              <a:t>drowsiness</a:t>
            </a:r>
            <a:r>
              <a:rPr lang="pl-PL" sz="2000" b="0" i="0" u="none" strike="noStrike" dirty="0">
                <a:effectLst/>
                <a:latin typeface="+mj-lt"/>
              </a:rPr>
              <a:t>, </a:t>
            </a:r>
            <a:r>
              <a:rPr lang="pl-PL" sz="2000" b="0" i="0" u="none" strike="noStrike" dirty="0" err="1">
                <a:effectLst/>
                <a:latin typeface="+mj-lt"/>
              </a:rPr>
              <a:t>sensitivity</a:t>
            </a:r>
            <a:r>
              <a:rPr lang="pl-PL" sz="2000" b="0" i="0" u="none" strike="noStrike" dirty="0">
                <a:effectLst/>
                <a:latin typeface="+mj-lt"/>
              </a:rPr>
              <a:t> to </a:t>
            </a:r>
            <a:r>
              <a:rPr lang="pl-PL" sz="2000" b="0" i="0" u="none" strike="noStrike" dirty="0" err="1">
                <a:effectLst/>
                <a:latin typeface="+mj-lt"/>
              </a:rPr>
              <a:t>light</a:t>
            </a:r>
            <a:r>
              <a:rPr lang="pl-PL" sz="2000" b="0" i="0" u="none" strike="noStrike" dirty="0">
                <a:effectLst/>
                <a:latin typeface="+mj-lt"/>
              </a:rPr>
              <a:t> and </a:t>
            </a:r>
            <a:r>
              <a:rPr lang="pl-PL" sz="2000" b="0" i="0" u="none" strike="noStrike" dirty="0" err="1">
                <a:effectLst/>
                <a:latin typeface="+mj-lt"/>
              </a:rPr>
              <a:t>sound</a:t>
            </a:r>
            <a:r>
              <a:rPr lang="pl-PL" sz="2000" b="0" i="0" u="none" strike="noStrike" dirty="0">
                <a:effectLst/>
                <a:latin typeface="+mj-lt"/>
              </a:rPr>
              <a:t>, and </a:t>
            </a:r>
            <a:r>
              <a:rPr lang="pl-PL" sz="2000" b="0" i="0" u="none" strike="noStrike" dirty="0" err="1">
                <a:effectLst/>
                <a:latin typeface="+mj-lt"/>
              </a:rPr>
              <a:t>even</a:t>
            </a:r>
            <a:r>
              <a:rPr lang="pl-PL" sz="2000" b="0" i="0" u="none" strike="noStrike" dirty="0">
                <a:effectLst/>
                <a:latin typeface="+mj-lt"/>
              </a:rPr>
              <a:t> </a:t>
            </a:r>
            <a:r>
              <a:rPr lang="pl-PL" sz="2000" b="0" i="0" u="none" strike="noStrike" dirty="0" err="1">
                <a:effectLst/>
                <a:latin typeface="+mj-lt"/>
              </a:rPr>
              <a:t>vomiting</a:t>
            </a:r>
            <a:r>
              <a:rPr lang="pl-PL" sz="2000" b="0" i="0" u="none" strike="noStrike" dirty="0">
                <a:effectLst/>
                <a:latin typeface="+mj-lt"/>
              </a:rPr>
              <a:t>. </a:t>
            </a:r>
            <a:r>
              <a:rPr lang="pl-PL" sz="2000" b="0" i="0" u="none" strike="noStrike" dirty="0" err="1">
                <a:effectLst/>
                <a:latin typeface="+mj-lt"/>
              </a:rPr>
              <a:t>Although</a:t>
            </a:r>
            <a:r>
              <a:rPr lang="pl-PL" sz="2000" b="0" i="0" u="none" strike="noStrike" dirty="0">
                <a:effectLst/>
                <a:latin typeface="+mj-lt"/>
              </a:rPr>
              <a:t> </a:t>
            </a:r>
            <a:r>
              <a:rPr lang="pl-PL" sz="2000" b="0" i="0" u="none" strike="noStrike" dirty="0" err="1">
                <a:effectLst/>
                <a:latin typeface="+mj-lt"/>
              </a:rPr>
              <a:t>abdominal</a:t>
            </a:r>
            <a:r>
              <a:rPr lang="pl-PL" sz="2000" b="0" i="0" u="none" strike="noStrike" dirty="0">
                <a:effectLst/>
                <a:latin typeface="+mj-lt"/>
              </a:rPr>
              <a:t> </a:t>
            </a:r>
            <a:r>
              <a:rPr lang="pl-PL" sz="2000" b="0" i="0" u="none" strike="noStrike" dirty="0" err="1">
                <a:effectLst/>
                <a:latin typeface="+mj-lt"/>
              </a:rPr>
              <a:t>pain</a:t>
            </a:r>
            <a:r>
              <a:rPr lang="pl-PL" sz="2000" b="0" i="0" u="none" strike="noStrike" dirty="0">
                <a:effectLst/>
                <a:latin typeface="+mj-lt"/>
              </a:rPr>
              <a:t> </a:t>
            </a:r>
            <a:r>
              <a:rPr lang="pl-PL" sz="2000" b="0" i="0" u="none" strike="noStrike" dirty="0" err="1">
                <a:effectLst/>
                <a:latin typeface="+mj-lt"/>
              </a:rPr>
              <a:t>is</a:t>
            </a:r>
            <a:r>
              <a:rPr lang="pl-PL" sz="2000" b="0" i="0" u="none" strike="noStrike" dirty="0">
                <a:effectLst/>
                <a:latin typeface="+mj-lt"/>
              </a:rPr>
              <a:t> the </a:t>
            </a:r>
            <a:r>
              <a:rPr lang="pl-PL" sz="2000" b="0" i="0" u="none" strike="noStrike" dirty="0" err="1">
                <a:effectLst/>
                <a:latin typeface="+mj-lt"/>
              </a:rPr>
              <a:t>primary</a:t>
            </a:r>
            <a:r>
              <a:rPr lang="pl-PL" sz="2000" b="0" i="0" u="none" strike="noStrike" dirty="0">
                <a:effectLst/>
                <a:latin typeface="+mj-lt"/>
              </a:rPr>
              <a:t> symptom, </a:t>
            </a:r>
            <a:r>
              <a:rPr lang="pl-PL" sz="2000" b="0" i="0" u="none" strike="noStrike" dirty="0" err="1">
                <a:effectLst/>
                <a:latin typeface="+mj-lt"/>
              </a:rPr>
              <a:t>it</a:t>
            </a:r>
            <a:r>
              <a:rPr lang="pl-PL" sz="2000" b="0" i="0" u="none" strike="noStrike" dirty="0">
                <a:effectLst/>
                <a:latin typeface="+mj-lt"/>
              </a:rPr>
              <a:t> </a:t>
            </a:r>
            <a:r>
              <a:rPr lang="pl-PL" sz="2000" b="0" i="0" u="none" strike="noStrike" dirty="0" err="1">
                <a:effectLst/>
                <a:latin typeface="+mj-lt"/>
              </a:rPr>
              <a:t>can</a:t>
            </a:r>
            <a:r>
              <a:rPr lang="pl-PL" sz="2000" b="0" i="0" u="none" strike="noStrike" dirty="0">
                <a:effectLst/>
                <a:latin typeface="+mj-lt"/>
              </a:rPr>
              <a:t> be part of a </a:t>
            </a:r>
            <a:r>
              <a:rPr lang="pl-PL" sz="2000" b="0" i="0" u="none" strike="noStrike" dirty="0" err="1">
                <a:effectLst/>
                <a:latin typeface="+mj-lt"/>
              </a:rPr>
              <a:t>migraine</a:t>
            </a:r>
            <a:r>
              <a:rPr lang="pl-PL" sz="2000" b="0" i="0" u="none" strike="noStrike" dirty="0">
                <a:effectLst/>
                <a:latin typeface="+mj-lt"/>
              </a:rPr>
              <a:t>.</a:t>
            </a:r>
          </a:p>
          <a:p>
            <a:pPr marL="0" indent="0" algn="l">
              <a:buNone/>
            </a:pPr>
            <a:r>
              <a:rPr lang="pl-PL" sz="2000" b="0" i="0" u="none" strike="noStrike" dirty="0" err="1">
                <a:effectLst/>
                <a:latin typeface="+mj-lt"/>
              </a:rPr>
              <a:t>Diagnosis</a:t>
            </a:r>
            <a:r>
              <a:rPr lang="pl-PL" sz="2000" b="0" i="0" u="none" strike="noStrike" dirty="0">
                <a:effectLst/>
                <a:latin typeface="+mj-lt"/>
              </a:rPr>
              <a:t> </a:t>
            </a:r>
            <a:r>
              <a:rPr lang="pl-PL" sz="2000" b="0" i="0" u="none" strike="noStrike" dirty="0" err="1">
                <a:effectLst/>
                <a:latin typeface="+mj-lt"/>
              </a:rPr>
              <a:t>requires</a:t>
            </a:r>
            <a:r>
              <a:rPr lang="pl-PL" sz="2000" b="0" i="0" u="none" strike="noStrike" dirty="0">
                <a:effectLst/>
                <a:latin typeface="+mj-lt"/>
              </a:rPr>
              <a:t> a </a:t>
            </a:r>
            <a:r>
              <a:rPr lang="pl-PL" sz="2000" b="0" i="0" u="none" strike="noStrike" dirty="0" err="1">
                <a:effectLst/>
                <a:latin typeface="+mj-lt"/>
              </a:rPr>
              <a:t>neurological</a:t>
            </a:r>
            <a:r>
              <a:rPr lang="pl-PL" sz="2000" b="0" i="0" u="none" strike="noStrike" dirty="0">
                <a:effectLst/>
                <a:latin typeface="+mj-lt"/>
              </a:rPr>
              <a:t> </a:t>
            </a:r>
            <a:r>
              <a:rPr lang="pl-PL" sz="2000" b="0" i="0" u="none" strike="noStrike" dirty="0" err="1">
                <a:effectLst/>
                <a:latin typeface="+mj-lt"/>
              </a:rPr>
              <a:t>consultation</a:t>
            </a:r>
            <a:r>
              <a:rPr lang="pl-PL" sz="2000" b="0" i="0" u="none" strike="noStrike" dirty="0">
                <a:effectLst/>
                <a:latin typeface="+mj-lt"/>
              </a:rPr>
              <a:t>, and </a:t>
            </a:r>
            <a:r>
              <a:rPr lang="pl-PL" sz="2000" b="0" i="0" u="none" strike="noStrike" dirty="0" err="1">
                <a:effectLst/>
                <a:latin typeface="+mj-lt"/>
              </a:rPr>
              <a:t>treatment</a:t>
            </a:r>
            <a:r>
              <a:rPr lang="pl-PL" sz="2000" b="0" i="0" u="none" strike="noStrike" dirty="0">
                <a:effectLst/>
                <a:latin typeface="+mj-lt"/>
              </a:rPr>
              <a:t> </a:t>
            </a:r>
            <a:r>
              <a:rPr lang="pl-PL" sz="2000" b="0" i="0" u="none" strike="noStrike" dirty="0" err="1">
                <a:effectLst/>
                <a:latin typeface="+mj-lt"/>
              </a:rPr>
              <a:t>involves</a:t>
            </a:r>
            <a:r>
              <a:rPr lang="pl-PL" sz="2000" b="0" i="0" u="none" strike="noStrike" dirty="0">
                <a:effectLst/>
                <a:latin typeface="+mj-lt"/>
              </a:rPr>
              <a:t> the </a:t>
            </a:r>
            <a:r>
              <a:rPr lang="pl-PL" sz="2000" b="0" i="0" u="none" strike="noStrike" dirty="0" err="1">
                <a:effectLst/>
                <a:latin typeface="+mj-lt"/>
              </a:rPr>
              <a:t>use</a:t>
            </a:r>
            <a:r>
              <a:rPr lang="pl-PL" sz="2000" b="0" i="0" u="none" strike="noStrike" dirty="0">
                <a:effectLst/>
                <a:latin typeface="+mj-lt"/>
              </a:rPr>
              <a:t> of </a:t>
            </a:r>
            <a:r>
              <a:rPr lang="pl-PL" sz="2000" b="0" i="0" u="none" strike="noStrike" dirty="0" err="1">
                <a:effectLst/>
                <a:latin typeface="+mj-lt"/>
              </a:rPr>
              <a:t>migraine</a:t>
            </a:r>
            <a:r>
              <a:rPr lang="pl-PL" sz="2000" b="0" i="0" u="none" strike="noStrike" dirty="0">
                <a:effectLst/>
                <a:latin typeface="+mj-lt"/>
              </a:rPr>
              <a:t> </a:t>
            </a:r>
            <a:r>
              <a:rPr lang="pl-PL" sz="2000" b="0" i="0" u="none" strike="noStrike" dirty="0" err="1">
                <a:effectLst/>
                <a:latin typeface="+mj-lt"/>
              </a:rPr>
              <a:t>medications</a:t>
            </a:r>
            <a:r>
              <a:rPr lang="pl-PL" sz="2000" b="0" i="0" u="none" strike="noStrike" dirty="0">
                <a:effectLst/>
                <a:latin typeface="+mj-lt"/>
              </a:rPr>
              <a:t>.</a:t>
            </a:r>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924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455288-6E5A-C313-AB7D-513ED7BDBFF3}"/>
              </a:ext>
            </a:extLst>
          </p:cNvPr>
          <p:cNvSpPr>
            <a:spLocks noGrp="1"/>
          </p:cNvSpPr>
          <p:nvPr>
            <p:ph type="title"/>
          </p:nvPr>
        </p:nvSpPr>
        <p:spPr/>
        <p:txBody>
          <a:bodyPr>
            <a:normAutofit/>
          </a:bodyPr>
          <a:lstStyle/>
          <a:p>
            <a:r>
              <a:rPr lang="pl-PL" sz="3600" b="0" i="0" u="none" strike="noStrike" dirty="0" err="1">
                <a:effectLst/>
              </a:rPr>
              <a:t>Functional</a:t>
            </a:r>
            <a:r>
              <a:rPr lang="pl-PL" sz="3600" b="0" i="0" u="none" strike="noStrike" dirty="0">
                <a:effectLst/>
              </a:rPr>
              <a:t> </a:t>
            </a:r>
            <a:r>
              <a:rPr lang="pl-PL" sz="3600" b="0" i="0" u="none" strike="noStrike" dirty="0" err="1">
                <a:effectLst/>
              </a:rPr>
              <a:t>Abdominal</a:t>
            </a:r>
            <a:r>
              <a:rPr lang="pl-PL" sz="3600" b="0" i="0" u="none" strike="noStrike" dirty="0">
                <a:effectLst/>
              </a:rPr>
              <a:t> </a:t>
            </a:r>
            <a:r>
              <a:rPr lang="pl-PL" sz="3600" b="0" i="0" u="none" strike="noStrike" dirty="0" err="1">
                <a:effectLst/>
              </a:rPr>
              <a:t>Pain</a:t>
            </a:r>
            <a:endParaRPr lang="pl-PL" sz="3600" dirty="0"/>
          </a:p>
        </p:txBody>
      </p:sp>
      <p:sp>
        <p:nvSpPr>
          <p:cNvPr id="3" name="Symbol zastępczy zawartości 2">
            <a:extLst>
              <a:ext uri="{FF2B5EF4-FFF2-40B4-BE49-F238E27FC236}">
                <a16:creationId xmlns:a16="http://schemas.microsoft.com/office/drawing/2014/main" id="{255A0A89-8BC1-D6CF-0321-A4F34C35E04D}"/>
              </a:ext>
            </a:extLst>
          </p:cNvPr>
          <p:cNvSpPr>
            <a:spLocks noGrp="1"/>
          </p:cNvSpPr>
          <p:nvPr>
            <p:ph idx="1"/>
          </p:nvPr>
        </p:nvSpPr>
        <p:spPr>
          <a:xfrm>
            <a:off x="1308847" y="2052116"/>
            <a:ext cx="9261292" cy="3997828"/>
          </a:xfrm>
        </p:spPr>
        <p:txBody>
          <a:bodyPr>
            <a:noAutofit/>
          </a:bodyPr>
          <a:lstStyle/>
          <a:p>
            <a:pPr marL="0" indent="0" algn="l">
              <a:buNone/>
            </a:pPr>
            <a:r>
              <a:rPr lang="pl-PL" sz="2000" b="0" i="0" u="none" strike="noStrike" dirty="0" err="1">
                <a:effectLst/>
              </a:rPr>
              <a:t>Diagnostic</a:t>
            </a:r>
            <a:r>
              <a:rPr lang="pl-PL" sz="2000" b="0" i="0" u="none" strike="noStrike" dirty="0">
                <a:effectLst/>
              </a:rPr>
              <a:t> </a:t>
            </a:r>
            <a:r>
              <a:rPr lang="pl-PL" sz="2000" b="0" i="0" u="none" strike="noStrike" dirty="0" err="1">
                <a:effectLst/>
              </a:rPr>
              <a:t>criteria</a:t>
            </a:r>
            <a:r>
              <a:rPr lang="pl-PL" sz="2000" b="0" i="0" u="none" strike="noStrike" dirty="0">
                <a:effectLst/>
              </a:rPr>
              <a:t> for </a:t>
            </a:r>
            <a:r>
              <a:rPr lang="pl-PL" sz="2000" b="0" i="0" u="none" strike="noStrike" dirty="0" err="1">
                <a:effectLst/>
              </a:rPr>
              <a:t>Functional</a:t>
            </a:r>
            <a:r>
              <a:rPr lang="pl-PL" sz="2000" b="0" i="0" u="none" strike="noStrike" dirty="0">
                <a:effectLst/>
              </a:rPr>
              <a:t> </a:t>
            </a:r>
            <a:r>
              <a:rPr lang="pl-PL" sz="2000" b="0" i="0" u="none" strike="noStrike" dirty="0" err="1">
                <a:effectLst/>
              </a:rPr>
              <a:t>Abdominal</a:t>
            </a:r>
            <a:r>
              <a:rPr lang="pl-PL" sz="2000" b="0" i="0" u="none" strike="noStrike" dirty="0">
                <a:effectLst/>
              </a:rPr>
              <a:t> </a:t>
            </a:r>
            <a:r>
              <a:rPr lang="pl-PL" sz="2000" b="0" i="0" u="none" strike="noStrike" dirty="0" err="1">
                <a:effectLst/>
              </a:rPr>
              <a:t>Pain</a:t>
            </a:r>
            <a:r>
              <a:rPr lang="pl-PL" sz="2000" b="0" i="0" u="none" strike="noStrike" dirty="0">
                <a:effectLst/>
              </a:rPr>
              <a:t> (</a:t>
            </a:r>
            <a:r>
              <a:rPr lang="pl-PL" sz="2000" b="0" i="0" u="none" strike="noStrike" dirty="0" err="1">
                <a:effectLst/>
              </a:rPr>
              <a:t>all</a:t>
            </a:r>
            <a:r>
              <a:rPr lang="pl-PL" sz="2000" b="0" i="0" u="none" strike="noStrike" dirty="0">
                <a:effectLst/>
              </a:rPr>
              <a:t> of the </a:t>
            </a:r>
            <a:r>
              <a:rPr lang="pl-PL" sz="2000" b="0" i="0" u="none" strike="noStrike" dirty="0" err="1">
                <a:effectLst/>
              </a:rPr>
              <a:t>following</a:t>
            </a:r>
            <a:r>
              <a:rPr lang="pl-PL" sz="2000" b="0" i="0" u="none" strike="noStrike" dirty="0">
                <a:effectLst/>
              </a:rPr>
              <a:t> </a:t>
            </a:r>
            <a:r>
              <a:rPr lang="pl-PL" sz="2000" b="0" i="0" u="none" strike="noStrike" dirty="0" err="1">
                <a:effectLst/>
              </a:rPr>
              <a:t>conditions</a:t>
            </a:r>
            <a:r>
              <a:rPr lang="pl-PL" sz="2000" b="0" i="0" u="none" strike="noStrike" dirty="0">
                <a:effectLst/>
              </a:rPr>
              <a:t> </a:t>
            </a:r>
            <a:r>
              <a:rPr lang="pl-PL" sz="2000" b="0" i="0" u="none" strike="noStrike" dirty="0" err="1">
                <a:effectLst/>
              </a:rPr>
              <a:t>must</a:t>
            </a:r>
            <a:r>
              <a:rPr lang="pl-PL" sz="2000" b="0" i="0" u="none" strike="noStrike" dirty="0">
                <a:effectLst/>
              </a:rPr>
              <a:t> be met </a:t>
            </a:r>
            <a:r>
              <a:rPr lang="pl-PL" sz="2000" b="0" i="0" u="none" strike="noStrike" dirty="0" err="1">
                <a:effectLst/>
              </a:rPr>
              <a:t>at</a:t>
            </a:r>
            <a:r>
              <a:rPr lang="pl-PL" sz="2000" b="0" i="0" u="none" strike="noStrike" dirty="0">
                <a:effectLst/>
              </a:rPr>
              <a:t> </a:t>
            </a:r>
            <a:r>
              <a:rPr lang="pl-PL" sz="2000" b="0" i="0" u="none" strike="noStrike" dirty="0" err="1">
                <a:effectLst/>
              </a:rPr>
              <a:t>least</a:t>
            </a:r>
            <a:r>
              <a:rPr lang="pl-PL" sz="2000" b="0" i="0" u="none" strike="noStrike" dirty="0">
                <a:effectLst/>
              </a:rPr>
              <a:t> 4 </a:t>
            </a:r>
            <a:r>
              <a:rPr lang="pl-PL" sz="2000" b="0" i="0" u="none" strike="noStrike" dirty="0" err="1">
                <a:effectLst/>
              </a:rPr>
              <a:t>times</a:t>
            </a:r>
            <a:r>
              <a:rPr lang="pl-PL" sz="2000" b="0" i="0" u="none" strike="noStrike" dirty="0">
                <a:effectLst/>
              </a:rPr>
              <a:t> a </a:t>
            </a:r>
            <a:r>
              <a:rPr lang="pl-PL" sz="2000" b="0" i="0" u="none" strike="noStrike" dirty="0" err="1">
                <a:effectLst/>
              </a:rPr>
              <a:t>month</a:t>
            </a:r>
            <a:r>
              <a:rPr lang="pl-PL" sz="2000" b="0" i="0" u="none" strike="noStrike" dirty="0">
                <a:effectLst/>
              </a:rPr>
              <a:t> in the </a:t>
            </a:r>
            <a:r>
              <a:rPr lang="pl-PL" sz="2000" b="0" i="0" u="none" strike="noStrike" dirty="0" err="1">
                <a:effectLst/>
              </a:rPr>
              <a:t>last</a:t>
            </a:r>
            <a:r>
              <a:rPr lang="pl-PL" sz="2000" b="0" i="0" u="none" strike="noStrike" dirty="0">
                <a:effectLst/>
              </a:rPr>
              <a:t> 2 </a:t>
            </a:r>
            <a:r>
              <a:rPr lang="pl-PL" sz="2000" b="0" i="0" u="none" strike="noStrike" dirty="0" err="1">
                <a:effectLst/>
              </a:rPr>
              <a:t>months</a:t>
            </a:r>
            <a:r>
              <a:rPr lang="pl-PL" sz="2000" b="0" i="0" u="none" strike="noStrike" dirty="0">
                <a:effectLst/>
              </a:rPr>
              <a:t>):</a:t>
            </a:r>
          </a:p>
          <a:p>
            <a:pPr algn="l">
              <a:buFont typeface="Arial" panose="020B0604020202020204" pitchFamily="34" charset="0"/>
              <a:buChar char="•"/>
            </a:pPr>
            <a:r>
              <a:rPr lang="pl-PL" sz="2000" b="0" i="0" u="none" strike="noStrike" dirty="0" err="1">
                <a:effectLst/>
              </a:rPr>
              <a:t>Episodic</a:t>
            </a:r>
            <a:r>
              <a:rPr lang="pl-PL" sz="2000" b="0" i="0" u="none" strike="noStrike" dirty="0">
                <a:effectLst/>
              </a:rPr>
              <a:t> </a:t>
            </a:r>
            <a:r>
              <a:rPr lang="pl-PL" sz="2000" b="0" i="0" u="none" strike="noStrike" dirty="0" err="1">
                <a:effectLst/>
              </a:rPr>
              <a:t>or</a:t>
            </a:r>
            <a:r>
              <a:rPr lang="pl-PL" sz="2000" b="0" i="0" u="none" strike="noStrike" dirty="0">
                <a:effectLst/>
              </a:rPr>
              <a:t> </a:t>
            </a:r>
            <a:r>
              <a:rPr lang="pl-PL" sz="2000" b="0" i="0" u="none" strike="noStrike" dirty="0" err="1">
                <a:effectLst/>
              </a:rPr>
              <a:t>continuous</a:t>
            </a:r>
            <a:r>
              <a:rPr lang="pl-PL" sz="2000" b="0" i="0" u="none" strike="noStrike" dirty="0">
                <a:effectLst/>
              </a:rPr>
              <a:t> </a:t>
            </a:r>
            <a:r>
              <a:rPr lang="pl-PL" sz="2000" b="0" i="0" u="none" strike="noStrike" dirty="0" err="1">
                <a:effectLst/>
              </a:rPr>
              <a:t>abdominal</a:t>
            </a:r>
            <a:r>
              <a:rPr lang="pl-PL" sz="2000" b="0" i="0" u="none" strike="noStrike" dirty="0">
                <a:effectLst/>
              </a:rPr>
              <a:t> </a:t>
            </a:r>
            <a:r>
              <a:rPr lang="pl-PL" sz="2000" b="0" i="0" u="none" strike="noStrike" dirty="0" err="1">
                <a:effectLst/>
              </a:rPr>
              <a:t>pain</a:t>
            </a:r>
            <a:r>
              <a:rPr lang="pl-PL" sz="2000" b="0" i="0" u="none" strike="noStrike" dirty="0">
                <a:effectLst/>
              </a:rPr>
              <a:t> </a:t>
            </a:r>
            <a:r>
              <a:rPr lang="pl-PL" sz="2000" b="0" i="0" u="none" strike="noStrike" dirty="0" err="1">
                <a:effectLst/>
              </a:rPr>
              <a:t>that</a:t>
            </a:r>
            <a:r>
              <a:rPr lang="pl-PL" sz="2000" b="0" i="0" u="none" strike="noStrike" dirty="0">
                <a:effectLst/>
              </a:rPr>
              <a:t> </a:t>
            </a:r>
            <a:r>
              <a:rPr lang="pl-PL" sz="2000" b="0" i="0" u="none" strike="noStrike" dirty="0" err="1">
                <a:effectLst/>
              </a:rPr>
              <a:t>does</a:t>
            </a:r>
            <a:r>
              <a:rPr lang="pl-PL" sz="2000" b="0" i="0" u="none" strike="noStrike" dirty="0">
                <a:effectLst/>
              </a:rPr>
              <a:t> not </a:t>
            </a:r>
            <a:r>
              <a:rPr lang="pl-PL" sz="2000" b="0" i="0" u="none" strike="noStrike" dirty="0" err="1">
                <a:effectLst/>
              </a:rPr>
              <a:t>occur</a:t>
            </a:r>
            <a:r>
              <a:rPr lang="pl-PL" sz="2000" b="0" i="0" u="none" strike="noStrike" dirty="0">
                <a:effectLst/>
              </a:rPr>
              <a:t> </a:t>
            </a:r>
            <a:r>
              <a:rPr lang="pl-PL" sz="2000" b="0" i="0" u="none" strike="noStrike" dirty="0" err="1">
                <a:effectLst/>
              </a:rPr>
              <a:t>solely</a:t>
            </a:r>
            <a:r>
              <a:rPr lang="pl-PL" sz="2000" b="0" i="0" u="none" strike="noStrike" dirty="0">
                <a:effectLst/>
              </a:rPr>
              <a:t> </a:t>
            </a:r>
            <a:r>
              <a:rPr lang="pl-PL" sz="2000" b="0" i="0" u="none" strike="noStrike" dirty="0" err="1">
                <a:effectLst/>
              </a:rPr>
              <a:t>during</a:t>
            </a:r>
            <a:r>
              <a:rPr lang="pl-PL" sz="2000" b="0" i="0" u="none" strike="noStrike" dirty="0">
                <a:effectLst/>
              </a:rPr>
              <a:t> </a:t>
            </a:r>
            <a:r>
              <a:rPr lang="pl-PL" sz="2000" b="0" i="0" u="none" strike="noStrike" dirty="0" err="1">
                <a:effectLst/>
              </a:rPr>
              <a:t>physiological</a:t>
            </a:r>
            <a:r>
              <a:rPr lang="pl-PL" sz="2000" b="0" i="0" u="none" strike="noStrike" dirty="0">
                <a:effectLst/>
              </a:rPr>
              <a:t> </a:t>
            </a:r>
            <a:r>
              <a:rPr lang="pl-PL" sz="2000" b="0" i="0" u="none" strike="noStrike" dirty="0" err="1">
                <a:effectLst/>
              </a:rPr>
              <a:t>events</a:t>
            </a:r>
            <a:r>
              <a:rPr lang="pl-PL" sz="2000" b="0" i="0" u="none" strike="noStrike" dirty="0">
                <a:effectLst/>
              </a:rPr>
              <a:t> (</a:t>
            </a:r>
            <a:r>
              <a:rPr lang="pl-PL" sz="2000" b="0" i="0" u="none" strike="noStrike" dirty="0" err="1">
                <a:effectLst/>
              </a:rPr>
              <a:t>e.g</a:t>
            </a:r>
            <a:r>
              <a:rPr lang="pl-PL" sz="2000" b="0" i="0" u="none" strike="noStrike" dirty="0">
                <a:effectLst/>
              </a:rPr>
              <a:t>., </a:t>
            </a:r>
            <a:r>
              <a:rPr lang="pl-PL" sz="2000" b="0" i="0" u="none" strike="noStrike" dirty="0" err="1">
                <a:effectLst/>
              </a:rPr>
              <a:t>eating</a:t>
            </a:r>
            <a:r>
              <a:rPr lang="pl-PL" sz="2000" b="0" i="0" u="none" strike="noStrike" dirty="0">
                <a:effectLst/>
              </a:rPr>
              <a:t> </a:t>
            </a:r>
            <a:r>
              <a:rPr lang="pl-PL" sz="2000" b="0" i="0" u="none" strike="noStrike" dirty="0" err="1">
                <a:effectLst/>
              </a:rPr>
              <a:t>meals</a:t>
            </a:r>
            <a:r>
              <a:rPr lang="pl-PL" sz="2000" b="0" i="0" u="none" strike="noStrike" dirty="0">
                <a:effectLst/>
              </a:rPr>
              <a:t>, </a:t>
            </a:r>
            <a:r>
              <a:rPr lang="pl-PL" sz="2000" b="0" i="0" u="none" strike="noStrike" dirty="0" err="1">
                <a:effectLst/>
              </a:rPr>
              <a:t>menstruation</a:t>
            </a:r>
            <a:r>
              <a:rPr lang="pl-PL" sz="2000" b="0" i="0" u="none" strike="noStrike" dirty="0">
                <a:effectLst/>
              </a:rPr>
              <a:t>).</a:t>
            </a:r>
          </a:p>
          <a:p>
            <a:pPr algn="l">
              <a:buFont typeface="Arial" panose="020B0604020202020204" pitchFamily="34" charset="0"/>
              <a:buChar char="•"/>
            </a:pPr>
            <a:r>
              <a:rPr lang="pl-PL" sz="2000" b="0" i="0" u="none" strike="noStrike" dirty="0" err="1">
                <a:effectLst/>
              </a:rPr>
              <a:t>Does</a:t>
            </a:r>
            <a:r>
              <a:rPr lang="pl-PL" sz="2000" b="0" i="0" u="none" strike="noStrike" dirty="0">
                <a:effectLst/>
              </a:rPr>
              <a:t> not </a:t>
            </a:r>
            <a:r>
              <a:rPr lang="pl-PL" sz="2000" b="0" i="0" u="none" strike="noStrike" dirty="0" err="1">
                <a:effectLst/>
              </a:rPr>
              <a:t>meet</a:t>
            </a:r>
            <a:r>
              <a:rPr lang="pl-PL" sz="2000" b="0" i="0" u="none" strike="noStrike" dirty="0">
                <a:effectLst/>
              </a:rPr>
              <a:t> the </a:t>
            </a:r>
            <a:r>
              <a:rPr lang="pl-PL" sz="2000" b="0" i="0" u="none" strike="noStrike" dirty="0" err="1">
                <a:effectLst/>
              </a:rPr>
              <a:t>diagnostic</a:t>
            </a:r>
            <a:r>
              <a:rPr lang="pl-PL" sz="2000" b="0" i="0" u="none" strike="noStrike" dirty="0">
                <a:effectLst/>
              </a:rPr>
              <a:t> </a:t>
            </a:r>
            <a:r>
              <a:rPr lang="pl-PL" sz="2000" b="0" i="0" u="none" strike="noStrike" dirty="0" err="1">
                <a:effectLst/>
              </a:rPr>
              <a:t>criteria</a:t>
            </a:r>
            <a:r>
              <a:rPr lang="pl-PL" sz="2000" b="0" i="0" u="none" strike="noStrike" dirty="0">
                <a:effectLst/>
              </a:rPr>
              <a:t> for </a:t>
            </a:r>
            <a:r>
              <a:rPr lang="pl-PL" sz="2000" b="0" i="0" u="none" strike="noStrike" dirty="0" err="1">
                <a:effectLst/>
              </a:rPr>
              <a:t>irritable</a:t>
            </a:r>
            <a:r>
              <a:rPr lang="pl-PL" sz="2000" b="0" i="0" u="none" strike="noStrike" dirty="0">
                <a:effectLst/>
              </a:rPr>
              <a:t> </a:t>
            </a:r>
            <a:r>
              <a:rPr lang="pl-PL" sz="2000" b="0" i="0" u="none" strike="noStrike" dirty="0" err="1">
                <a:effectLst/>
              </a:rPr>
              <a:t>bowel</a:t>
            </a:r>
            <a:r>
              <a:rPr lang="pl-PL" sz="2000" b="0" i="0" u="none" strike="noStrike" dirty="0">
                <a:effectLst/>
              </a:rPr>
              <a:t> </a:t>
            </a:r>
            <a:r>
              <a:rPr lang="pl-PL" sz="2000" b="0" i="0" u="none" strike="noStrike" dirty="0" err="1">
                <a:effectLst/>
              </a:rPr>
              <a:t>syndrome</a:t>
            </a:r>
            <a:r>
              <a:rPr lang="pl-PL" sz="2000" b="0" i="0" u="none" strike="noStrike" dirty="0">
                <a:effectLst/>
              </a:rPr>
              <a:t>, </a:t>
            </a:r>
            <a:r>
              <a:rPr lang="pl-PL" sz="2000" b="0" i="0" u="none" strike="noStrike" dirty="0" err="1">
                <a:effectLst/>
              </a:rPr>
              <a:t>functional</a:t>
            </a:r>
            <a:r>
              <a:rPr lang="pl-PL" sz="2000" b="0" i="0" u="none" strike="noStrike" dirty="0">
                <a:effectLst/>
              </a:rPr>
              <a:t> </a:t>
            </a:r>
            <a:r>
              <a:rPr lang="pl-PL" sz="2000" b="0" i="0" u="none" strike="noStrike" dirty="0" err="1">
                <a:effectLst/>
              </a:rPr>
              <a:t>dyspepsia</a:t>
            </a:r>
            <a:r>
              <a:rPr lang="pl-PL" sz="2000" b="0" i="0" u="none" strike="noStrike" dirty="0">
                <a:effectLst/>
              </a:rPr>
              <a:t>, and </a:t>
            </a:r>
            <a:r>
              <a:rPr lang="pl-PL" sz="2000" b="0" i="0" u="none" strike="noStrike" dirty="0" err="1">
                <a:effectLst/>
              </a:rPr>
              <a:t>abdominal</a:t>
            </a:r>
            <a:r>
              <a:rPr lang="pl-PL" sz="2000" b="0" i="0" u="none" strike="noStrike" dirty="0">
                <a:effectLst/>
              </a:rPr>
              <a:t> </a:t>
            </a:r>
            <a:r>
              <a:rPr lang="pl-PL" sz="2000" b="0" i="0" u="none" strike="noStrike" dirty="0" err="1">
                <a:effectLst/>
              </a:rPr>
              <a:t>migraine</a:t>
            </a:r>
            <a:r>
              <a:rPr lang="pl-PL" sz="2000" b="0" i="0" u="none" strike="noStrike" dirty="0">
                <a:effectLst/>
              </a:rPr>
              <a:t>.</a:t>
            </a:r>
          </a:p>
          <a:p>
            <a:pPr algn="l">
              <a:buFont typeface="Arial" panose="020B0604020202020204" pitchFamily="34" charset="0"/>
              <a:buChar char="•"/>
            </a:pPr>
            <a:r>
              <a:rPr lang="pl-PL" sz="2000" b="0" i="0" u="none" strike="noStrike" dirty="0" err="1">
                <a:effectLst/>
              </a:rPr>
              <a:t>After</a:t>
            </a:r>
            <a:r>
              <a:rPr lang="pl-PL" sz="2000" b="0" i="0" u="none" strike="noStrike" dirty="0">
                <a:effectLst/>
              </a:rPr>
              <a:t> </a:t>
            </a:r>
            <a:r>
              <a:rPr lang="pl-PL" sz="2000" b="0" i="0" u="none" strike="noStrike" dirty="0" err="1">
                <a:effectLst/>
              </a:rPr>
              <a:t>appropriate</a:t>
            </a:r>
            <a:r>
              <a:rPr lang="pl-PL" sz="2000" b="0" i="0" u="none" strike="noStrike" dirty="0">
                <a:effectLst/>
              </a:rPr>
              <a:t> </a:t>
            </a:r>
            <a:r>
              <a:rPr lang="pl-PL" sz="2000" b="0" i="0" u="none" strike="noStrike" dirty="0" err="1">
                <a:effectLst/>
              </a:rPr>
              <a:t>clinical</a:t>
            </a:r>
            <a:r>
              <a:rPr lang="pl-PL" sz="2000" b="0" i="0" u="none" strike="noStrike" dirty="0">
                <a:effectLst/>
              </a:rPr>
              <a:t> </a:t>
            </a:r>
            <a:r>
              <a:rPr lang="pl-PL" sz="2000" b="0" i="0" u="none" strike="noStrike" dirty="0" err="1">
                <a:effectLst/>
              </a:rPr>
              <a:t>evaluation</a:t>
            </a:r>
            <a:r>
              <a:rPr lang="pl-PL" sz="2000" b="0" i="0" u="none" strike="noStrike" dirty="0">
                <a:effectLst/>
              </a:rPr>
              <a:t>, </a:t>
            </a:r>
            <a:r>
              <a:rPr lang="pl-PL" sz="2000" b="0" i="0" u="none" strike="noStrike" dirty="0" err="1">
                <a:effectLst/>
              </a:rPr>
              <a:t>symptoms</a:t>
            </a:r>
            <a:r>
              <a:rPr lang="pl-PL" sz="2000" b="0" i="0" u="none" strike="noStrike" dirty="0">
                <a:effectLst/>
              </a:rPr>
              <a:t> </a:t>
            </a:r>
            <a:r>
              <a:rPr lang="pl-PL" sz="2000" b="0" i="0" u="none" strike="noStrike" dirty="0" err="1">
                <a:effectLst/>
              </a:rPr>
              <a:t>cannot</a:t>
            </a:r>
            <a:r>
              <a:rPr lang="pl-PL" sz="2000" b="0" i="0" u="none" strike="noStrike" dirty="0">
                <a:effectLst/>
              </a:rPr>
              <a:t> be </a:t>
            </a:r>
            <a:r>
              <a:rPr lang="pl-PL" sz="2000" b="0" i="0" u="none" strike="noStrike" dirty="0" err="1">
                <a:effectLst/>
              </a:rPr>
              <a:t>attributed</a:t>
            </a:r>
            <a:r>
              <a:rPr lang="pl-PL" sz="2000" b="0" i="0" u="none" strike="noStrike" dirty="0">
                <a:effectLst/>
              </a:rPr>
              <a:t> to </a:t>
            </a:r>
            <a:r>
              <a:rPr lang="pl-PL" sz="2000" b="0" i="0" u="none" strike="noStrike" dirty="0" err="1">
                <a:effectLst/>
              </a:rPr>
              <a:t>another</a:t>
            </a:r>
            <a:r>
              <a:rPr lang="pl-PL" sz="2000" b="0" i="0" u="none" strike="noStrike" dirty="0">
                <a:effectLst/>
              </a:rPr>
              <a:t> </a:t>
            </a:r>
            <a:r>
              <a:rPr lang="pl-PL" sz="2000" b="0" i="0" u="none" strike="noStrike" dirty="0" err="1">
                <a:effectLst/>
              </a:rPr>
              <a:t>clinical</a:t>
            </a:r>
            <a:r>
              <a:rPr lang="pl-PL" sz="2000" b="0" i="0" u="none" strike="noStrike" dirty="0">
                <a:effectLst/>
              </a:rPr>
              <a:t> </a:t>
            </a:r>
            <a:r>
              <a:rPr lang="pl-PL" sz="2000" b="0" i="0" u="none" strike="noStrike" dirty="0" err="1">
                <a:effectLst/>
              </a:rPr>
              <a:t>condition</a:t>
            </a:r>
            <a:r>
              <a:rPr lang="pl-PL" sz="2000" b="0" i="0" u="none" strike="noStrike" dirty="0">
                <a:effectLst/>
              </a:rPr>
              <a:t>.</a:t>
            </a:r>
          </a:p>
          <a:p>
            <a:pPr marL="0" indent="0">
              <a:spcBef>
                <a:spcPts val="0"/>
              </a:spcBef>
              <a:spcAft>
                <a:spcPts val="0"/>
              </a:spcAft>
              <a:buNone/>
            </a:pPr>
            <a:endParaRPr lang="pl-PL" dirty="0"/>
          </a:p>
        </p:txBody>
      </p:sp>
    </p:spTree>
    <p:extLst>
      <p:ext uri="{BB962C8B-B14F-4D97-AF65-F5344CB8AC3E}">
        <p14:creationId xmlns:p14="http://schemas.microsoft.com/office/powerpoint/2010/main" val="3448029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1031">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34" name="Picture 1033">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36" name="Rectangle 1035">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999E977-D562-98FD-7B6B-AEA3836E118F}"/>
              </a:ext>
            </a:extLst>
          </p:cNvPr>
          <p:cNvSpPr>
            <a:spLocks noGrp="1"/>
          </p:cNvSpPr>
          <p:nvPr>
            <p:ph type="title"/>
          </p:nvPr>
        </p:nvSpPr>
        <p:spPr>
          <a:xfrm>
            <a:off x="1969803" y="808056"/>
            <a:ext cx="8608037" cy="1077229"/>
          </a:xfrm>
        </p:spPr>
        <p:txBody>
          <a:bodyPr>
            <a:normAutofit/>
          </a:bodyPr>
          <a:lstStyle/>
          <a:p>
            <a:pPr algn="l"/>
            <a:r>
              <a:rPr lang="pl-PL" b="0" i="0" u="none" strike="noStrike" err="1">
                <a:effectLst/>
              </a:rPr>
              <a:t>Biopsychosocial</a:t>
            </a:r>
            <a:r>
              <a:rPr lang="pl-PL" b="0" i="0" u="none" strike="noStrike">
                <a:effectLst/>
              </a:rPr>
              <a:t> Model of </a:t>
            </a:r>
            <a:r>
              <a:rPr lang="pl-PL" b="0" i="0" u="none" strike="noStrike" err="1">
                <a:effectLst/>
              </a:rPr>
              <a:t>Pathogenesis</a:t>
            </a:r>
            <a:endParaRPr lang="pl-PL">
              <a:cs typeface="Calibri" panose="020F0502020204030204" pitchFamily="34" charset="0"/>
            </a:endParaRPr>
          </a:p>
        </p:txBody>
      </p:sp>
      <p:pic>
        <p:nvPicPr>
          <p:cNvPr id="1025" name="Picture 1" descr="page6image13932640">
            <a:extLst>
              <a:ext uri="{FF2B5EF4-FFF2-40B4-BE49-F238E27FC236}">
                <a16:creationId xmlns:a16="http://schemas.microsoft.com/office/drawing/2014/main" id="{FE6727CB-35BD-F6C6-693F-499798B6A16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02714" y="2146791"/>
            <a:ext cx="6700692" cy="390315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042" name="Rectangle 1041">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16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BF6778-C980-60D5-9697-B71D38BC8201}"/>
              </a:ext>
            </a:extLst>
          </p:cNvPr>
          <p:cNvSpPr>
            <a:spLocks noGrp="1"/>
          </p:cNvSpPr>
          <p:nvPr>
            <p:ph type="title"/>
          </p:nvPr>
        </p:nvSpPr>
        <p:spPr/>
        <p:txBody>
          <a:bodyPr>
            <a:normAutofit/>
          </a:bodyPr>
          <a:lstStyle/>
          <a:p>
            <a:r>
              <a:rPr lang="pl-PL" sz="3600" b="1" i="0" u="none" strike="noStrike" dirty="0" err="1">
                <a:effectLst/>
              </a:rPr>
              <a:t>Diagnosis</a:t>
            </a:r>
            <a:endParaRPr lang="pl-PL" sz="3600" dirty="0">
              <a:cs typeface="Calibri" panose="020F0502020204030204" pitchFamily="34" charset="0"/>
            </a:endParaRPr>
          </a:p>
        </p:txBody>
      </p:sp>
      <p:sp>
        <p:nvSpPr>
          <p:cNvPr id="3" name="Symbol zastępczy zawartości 2">
            <a:extLst>
              <a:ext uri="{FF2B5EF4-FFF2-40B4-BE49-F238E27FC236}">
                <a16:creationId xmlns:a16="http://schemas.microsoft.com/office/drawing/2014/main" id="{1451AC14-C21D-70CE-C309-06A6AF7BCBE8}"/>
              </a:ext>
            </a:extLst>
          </p:cNvPr>
          <p:cNvSpPr>
            <a:spLocks noGrp="1"/>
          </p:cNvSpPr>
          <p:nvPr>
            <p:ph idx="1"/>
          </p:nvPr>
        </p:nvSpPr>
        <p:spPr>
          <a:xfrm>
            <a:off x="1371600" y="2052116"/>
            <a:ext cx="9823622" cy="3997828"/>
          </a:xfrm>
        </p:spPr>
        <p:txBody>
          <a:bodyPr>
            <a:normAutofit/>
          </a:bodyPr>
          <a:lstStyle/>
          <a:p>
            <a:pPr marL="342900" indent="-342900">
              <a:buAutoNum type="arabicPeriod"/>
            </a:pPr>
            <a:r>
              <a:rPr lang="pl-PL" sz="2400" b="1" i="0" u="none" strike="noStrike" dirty="0" err="1">
                <a:effectLst/>
              </a:rPr>
              <a:t>Subjective</a:t>
            </a:r>
            <a:r>
              <a:rPr lang="pl-PL" sz="2400" b="1" i="0" u="none" strike="noStrike" dirty="0">
                <a:effectLst/>
              </a:rPr>
              <a:t> </a:t>
            </a:r>
            <a:r>
              <a:rPr lang="pl-PL" sz="2400" b="1" i="0" u="none" strike="noStrike" dirty="0" err="1">
                <a:effectLst/>
              </a:rPr>
              <a:t>Examination</a:t>
            </a:r>
            <a:r>
              <a:rPr lang="pl-PL" sz="2400" b="1" i="0" u="none" strike="noStrike" dirty="0">
                <a:effectLst/>
              </a:rPr>
              <a:t> → Rome </a:t>
            </a:r>
            <a:r>
              <a:rPr lang="pl-PL" sz="2400" b="1" i="0" u="none" strike="noStrike" dirty="0" err="1">
                <a:effectLst/>
              </a:rPr>
              <a:t>Criteria</a:t>
            </a:r>
            <a:endParaRPr lang="pl-PL" sz="2400" b="1" i="0" u="none" strike="noStrike" dirty="0">
              <a:effectLst/>
            </a:endParaRPr>
          </a:p>
          <a:p>
            <a:pPr marL="342900" indent="-342900">
              <a:buAutoNum type="arabicPeriod"/>
            </a:pPr>
            <a:r>
              <a:rPr lang="pl-PL" sz="2400" b="1" i="0" u="none" strike="noStrike" dirty="0" err="1">
                <a:effectLst/>
              </a:rPr>
              <a:t>Objective</a:t>
            </a:r>
            <a:r>
              <a:rPr lang="pl-PL" sz="2400" b="1" i="0" u="none" strike="noStrike" dirty="0">
                <a:effectLst/>
              </a:rPr>
              <a:t> </a:t>
            </a:r>
            <a:r>
              <a:rPr lang="pl-PL" sz="2400" b="1" i="0" u="none" strike="noStrike" dirty="0" err="1">
                <a:effectLst/>
              </a:rPr>
              <a:t>Examination</a:t>
            </a:r>
            <a:r>
              <a:rPr lang="pl-PL" sz="2400" b="1" i="0" u="none" strike="noStrike" dirty="0">
                <a:effectLst/>
              </a:rPr>
              <a:t> → </a:t>
            </a:r>
            <a:r>
              <a:rPr lang="pl-PL" sz="2400" b="1" i="0" u="none" strike="noStrike" dirty="0">
                <a:effectLst/>
                <a:highlight>
                  <a:srgbClr val="FF0000"/>
                </a:highlight>
              </a:rPr>
              <a:t>Red </a:t>
            </a:r>
            <a:r>
              <a:rPr lang="pl-PL" sz="2400" b="1" i="0" u="none" strike="noStrike" dirty="0" err="1">
                <a:effectLst/>
                <a:highlight>
                  <a:srgbClr val="FF0000"/>
                </a:highlight>
              </a:rPr>
              <a:t>Flags</a:t>
            </a:r>
            <a:r>
              <a:rPr lang="pl-PL" sz="2400" b="1" i="0" u="none" strike="noStrike" dirty="0">
                <a:effectLst/>
                <a:highlight>
                  <a:srgbClr val="FF0000"/>
                </a:highlight>
              </a:rPr>
              <a:t> </a:t>
            </a:r>
            <a:r>
              <a:rPr lang="pl-PL" sz="2400" b="1" i="0" u="none" strike="noStrike" dirty="0">
                <a:effectLst/>
              </a:rPr>
              <a:t>(</a:t>
            </a:r>
            <a:r>
              <a:rPr lang="pl-PL" sz="2400" b="1" i="0" u="none" strike="noStrike" dirty="0" err="1">
                <a:effectLst/>
              </a:rPr>
              <a:t>suspicion</a:t>
            </a:r>
            <a:r>
              <a:rPr lang="pl-PL" sz="2400" b="1" i="0" u="none" strike="noStrike" dirty="0">
                <a:effectLst/>
              </a:rPr>
              <a:t> of </a:t>
            </a:r>
            <a:r>
              <a:rPr lang="pl-PL" sz="2400" b="1" i="0" u="none" strike="noStrike" dirty="0" err="1">
                <a:effectLst/>
              </a:rPr>
              <a:t>organic</a:t>
            </a:r>
            <a:r>
              <a:rPr lang="pl-PL" sz="2400" b="1" i="0" u="none" strike="noStrike" dirty="0">
                <a:effectLst/>
              </a:rPr>
              <a:t> </a:t>
            </a:r>
            <a:r>
              <a:rPr lang="pl-PL" sz="2400" b="1" i="0" u="none" strike="noStrike" dirty="0" err="1">
                <a:effectLst/>
              </a:rPr>
              <a:t>disease</a:t>
            </a:r>
            <a:r>
              <a:rPr lang="pl-PL" sz="2400" b="1" i="0" u="none" strike="noStrike" dirty="0">
                <a:effectLst/>
              </a:rPr>
              <a:t>)</a:t>
            </a:r>
            <a:endParaRPr lang="pl-PL" sz="2400" kern="0" dirty="0">
              <a:effectLst/>
              <a:ea typeface="Times New Roman" panose="02020603050405020304" pitchFamily="18" charset="0"/>
              <a:cs typeface="Calibri" panose="020F0502020204030204" pitchFamily="34" charset="0"/>
            </a:endParaRPr>
          </a:p>
          <a:p>
            <a:pPr marL="0" indent="0">
              <a:buNone/>
            </a:pPr>
            <a:r>
              <a:rPr lang="pl-PL" sz="2400" b="1" i="0" u="none" strike="noStrike" dirty="0" err="1">
                <a:effectLst/>
              </a:rPr>
              <a:t>Without</a:t>
            </a:r>
            <a:r>
              <a:rPr lang="pl-PL" sz="2400" b="1" i="0" u="none" strike="noStrike" dirty="0">
                <a:effectLst/>
              </a:rPr>
              <a:t> the </a:t>
            </a:r>
            <a:r>
              <a:rPr lang="pl-PL" sz="2400" b="1" i="0" u="none" strike="noStrike" dirty="0" err="1">
                <a:effectLst/>
              </a:rPr>
              <a:t>need</a:t>
            </a:r>
            <a:r>
              <a:rPr lang="pl-PL" sz="2400" b="1" i="0" u="none" strike="noStrike" dirty="0">
                <a:effectLst/>
              </a:rPr>
              <a:t> for </a:t>
            </a:r>
            <a:r>
              <a:rPr lang="pl-PL" sz="2400" b="1" i="0" u="none" strike="noStrike" dirty="0" err="1">
                <a:effectLst/>
              </a:rPr>
              <a:t>additional</a:t>
            </a:r>
            <a:r>
              <a:rPr lang="pl-PL" sz="2400" b="1" i="0" u="none" strike="noStrike" dirty="0">
                <a:effectLst/>
              </a:rPr>
              <a:t> </a:t>
            </a:r>
            <a:r>
              <a:rPr lang="pl-PL" sz="2400" b="1" i="0" u="none" strike="noStrike" dirty="0" err="1">
                <a:effectLst/>
              </a:rPr>
              <a:t>tests</a:t>
            </a:r>
            <a:r>
              <a:rPr lang="pl-PL" sz="2400" b="1" i="0" u="none" strike="noStrike" dirty="0">
                <a:effectLst/>
              </a:rPr>
              <a:t> (</a:t>
            </a:r>
            <a:r>
              <a:rPr lang="pl-PL" sz="2400" b="1" i="0" u="none" strike="noStrike" dirty="0" err="1">
                <a:effectLst/>
              </a:rPr>
              <a:t>positive</a:t>
            </a:r>
            <a:r>
              <a:rPr lang="pl-PL" sz="2400" b="1" i="0" u="none" strike="noStrike" dirty="0">
                <a:effectLst/>
              </a:rPr>
              <a:t> </a:t>
            </a:r>
            <a:r>
              <a:rPr lang="pl-PL" sz="2400" b="1" i="0" u="none" strike="noStrike" dirty="0" err="1">
                <a:effectLst/>
              </a:rPr>
              <a:t>diagnosis</a:t>
            </a:r>
            <a:r>
              <a:rPr lang="pl-PL" sz="2400" b="1" i="0" u="none" strike="noStrike" dirty="0">
                <a:effectLst/>
              </a:rPr>
              <a:t>)</a:t>
            </a:r>
            <a:endParaRPr lang="pl-PL" sz="2400" dirty="0"/>
          </a:p>
        </p:txBody>
      </p:sp>
    </p:spTree>
    <p:extLst>
      <p:ext uri="{BB962C8B-B14F-4D97-AF65-F5344CB8AC3E}">
        <p14:creationId xmlns:p14="http://schemas.microsoft.com/office/powerpoint/2010/main" val="62922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B02BB4-21F3-B368-7768-9840D8EEB8EF}"/>
              </a:ext>
            </a:extLst>
          </p:cNvPr>
          <p:cNvSpPr>
            <a:spLocks noGrp="1"/>
          </p:cNvSpPr>
          <p:nvPr>
            <p:ph type="title"/>
          </p:nvPr>
        </p:nvSpPr>
        <p:spPr/>
        <p:txBody>
          <a:bodyPr>
            <a:normAutofit/>
          </a:bodyPr>
          <a:lstStyle/>
          <a:p>
            <a:r>
              <a:rPr lang="pl-PL" sz="3600" dirty="0">
                <a:solidFill>
                  <a:srgbClr val="D1D5DB"/>
                </a:solidFill>
                <a:highlight>
                  <a:srgbClr val="FF0000"/>
                </a:highlight>
              </a:rPr>
              <a:t>R</a:t>
            </a:r>
            <a:r>
              <a:rPr lang="pl-PL" sz="3600" b="0" i="0" u="none" strike="noStrike" dirty="0">
                <a:solidFill>
                  <a:srgbClr val="D1D5DB"/>
                </a:solidFill>
                <a:effectLst/>
                <a:highlight>
                  <a:srgbClr val="FF0000"/>
                </a:highlight>
              </a:rPr>
              <a:t>ed </a:t>
            </a:r>
            <a:r>
              <a:rPr lang="pl-PL" sz="3600" b="0" i="0" u="none" strike="noStrike" dirty="0" err="1">
                <a:solidFill>
                  <a:srgbClr val="D1D5DB"/>
                </a:solidFill>
                <a:effectLst/>
                <a:highlight>
                  <a:srgbClr val="FF0000"/>
                </a:highlight>
              </a:rPr>
              <a:t>flags</a:t>
            </a:r>
            <a:r>
              <a:rPr lang="pl-PL" sz="3600" b="0" i="0" u="none" strike="noStrike" dirty="0">
                <a:solidFill>
                  <a:srgbClr val="D1D5DB"/>
                </a:solidFill>
                <a:effectLst/>
                <a:highlight>
                  <a:srgbClr val="FF0000"/>
                </a:highlight>
              </a:rPr>
              <a:t> in the interview</a:t>
            </a:r>
            <a:endParaRPr lang="pl-PL" sz="3600" dirty="0">
              <a:highlight>
                <a:srgbClr val="FF0000"/>
              </a:highlight>
              <a:cs typeface="Calibri" panose="020F0502020204030204" pitchFamily="34" charset="0"/>
            </a:endParaRPr>
          </a:p>
        </p:txBody>
      </p:sp>
      <p:sp>
        <p:nvSpPr>
          <p:cNvPr id="3" name="Symbol zastępczy zawartości 2">
            <a:extLst>
              <a:ext uri="{FF2B5EF4-FFF2-40B4-BE49-F238E27FC236}">
                <a16:creationId xmlns:a16="http://schemas.microsoft.com/office/drawing/2014/main" id="{BBD26BA8-563A-CC79-2942-3A52B90FADAD}"/>
              </a:ext>
            </a:extLst>
          </p:cNvPr>
          <p:cNvSpPr>
            <a:spLocks noGrp="1"/>
          </p:cNvSpPr>
          <p:nvPr>
            <p:ph idx="1"/>
          </p:nvPr>
        </p:nvSpPr>
        <p:spPr>
          <a:xfrm>
            <a:off x="1371600" y="2052115"/>
            <a:ext cx="9675341" cy="4595819"/>
          </a:xfrm>
        </p:spPr>
        <p:txBody>
          <a:bodyPr>
            <a:normAutofit fontScale="55000" lnSpcReduction="20000"/>
          </a:bodyPr>
          <a:lstStyle/>
          <a:p>
            <a:pPr algn="l">
              <a:spcBef>
                <a:spcPts val="0"/>
              </a:spcBef>
              <a:spcAft>
                <a:spcPts val="0"/>
              </a:spcAft>
            </a:pPr>
            <a:r>
              <a:rPr lang="pl-PL" sz="3600" b="0" i="0" u="none" strike="noStrike" dirty="0" err="1">
                <a:solidFill>
                  <a:srgbClr val="FFFFFF"/>
                </a:solidFill>
                <a:effectLst/>
              </a:rPr>
              <a:t>Chronic</a:t>
            </a:r>
            <a:r>
              <a:rPr lang="pl-PL" sz="3600" b="0" i="0" u="none" strike="noStrike" dirty="0">
                <a:solidFill>
                  <a:srgbClr val="FFFFFF"/>
                </a:solidFill>
                <a:effectLst/>
              </a:rPr>
              <a:t> </a:t>
            </a:r>
            <a:r>
              <a:rPr lang="pl-PL" sz="3600" b="0" i="0" u="none" strike="noStrike" dirty="0" err="1">
                <a:solidFill>
                  <a:srgbClr val="FFFFFF"/>
                </a:solidFill>
                <a:effectLst/>
              </a:rPr>
              <a:t>pain</a:t>
            </a:r>
            <a:r>
              <a:rPr lang="pl-PL" sz="3600" b="0" i="0" u="none" strike="noStrike" dirty="0">
                <a:solidFill>
                  <a:srgbClr val="FFFFFF"/>
                </a:solidFill>
                <a:effectLst/>
              </a:rPr>
              <a:t> in the </a:t>
            </a:r>
            <a:r>
              <a:rPr lang="pl-PL" sz="3600" b="0" i="0" u="none" strike="noStrike" dirty="0" err="1">
                <a:solidFill>
                  <a:srgbClr val="FFFFFF"/>
                </a:solidFill>
                <a:effectLst/>
              </a:rPr>
              <a:t>right</a:t>
            </a:r>
            <a:r>
              <a:rPr lang="pl-PL" sz="3600" b="0" i="0" u="none" strike="noStrike" dirty="0">
                <a:solidFill>
                  <a:srgbClr val="FFFFFF"/>
                </a:solidFill>
                <a:effectLst/>
              </a:rPr>
              <a:t> </a:t>
            </a:r>
            <a:r>
              <a:rPr lang="pl-PL" sz="3600" b="0" i="0" u="none" strike="noStrike" dirty="0" err="1">
                <a:solidFill>
                  <a:srgbClr val="FFFFFF"/>
                </a:solidFill>
                <a:effectLst/>
              </a:rPr>
              <a:t>upper</a:t>
            </a:r>
            <a:r>
              <a:rPr lang="pl-PL" sz="3600" b="0" i="0" u="none" strike="noStrike" dirty="0">
                <a:solidFill>
                  <a:srgbClr val="FFFFFF"/>
                </a:solidFill>
                <a:effectLst/>
              </a:rPr>
              <a:t> </a:t>
            </a:r>
            <a:r>
              <a:rPr lang="pl-PL" sz="3600" b="0" i="0" u="none" strike="noStrike" dirty="0" err="1">
                <a:solidFill>
                  <a:srgbClr val="FFFFFF"/>
                </a:solidFill>
                <a:effectLst/>
              </a:rPr>
              <a:t>or</a:t>
            </a:r>
            <a:r>
              <a:rPr lang="pl-PL" sz="3600" b="0" i="0" u="none" strike="noStrike" dirty="0">
                <a:solidFill>
                  <a:srgbClr val="FFFFFF"/>
                </a:solidFill>
                <a:effectLst/>
              </a:rPr>
              <a:t> </a:t>
            </a:r>
            <a:r>
              <a:rPr lang="pl-PL" sz="3600" b="0" i="0" u="none" strike="noStrike" dirty="0" err="1">
                <a:solidFill>
                  <a:srgbClr val="FFFFFF"/>
                </a:solidFill>
                <a:effectLst/>
              </a:rPr>
              <a:t>lower</a:t>
            </a:r>
            <a:r>
              <a:rPr lang="pl-PL" sz="3600" b="0" i="0" u="none" strike="noStrike" dirty="0">
                <a:solidFill>
                  <a:srgbClr val="FFFFFF"/>
                </a:solidFill>
                <a:effectLst/>
              </a:rPr>
              <a:t> </a:t>
            </a:r>
            <a:r>
              <a:rPr lang="pl-PL" sz="3600" b="0" i="0" u="none" strike="noStrike" dirty="0" err="1">
                <a:solidFill>
                  <a:srgbClr val="FFFFFF"/>
                </a:solidFill>
                <a:effectLst/>
              </a:rPr>
              <a:t>quadrant</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Swallowing</a:t>
            </a:r>
            <a:r>
              <a:rPr lang="pl-PL" sz="3600" b="0" i="0" u="none" strike="noStrike" dirty="0">
                <a:solidFill>
                  <a:srgbClr val="FFFFFF"/>
                </a:solidFill>
                <a:effectLst/>
              </a:rPr>
              <a:t> </a:t>
            </a:r>
            <a:r>
              <a:rPr lang="pl-PL" sz="3600" b="0" i="0" u="none" strike="noStrike" dirty="0" err="1">
                <a:solidFill>
                  <a:srgbClr val="FFFFFF"/>
                </a:solidFill>
                <a:effectLst/>
              </a:rPr>
              <a:t>disorders</a:t>
            </a:r>
            <a:r>
              <a:rPr lang="pl-PL" sz="3600" b="0" i="0" u="none" strike="noStrike" dirty="0">
                <a:solidFill>
                  <a:srgbClr val="FFFFFF"/>
                </a:solidFill>
                <a:effectLst/>
              </a:rPr>
              <a:t> / </a:t>
            </a:r>
            <a:r>
              <a:rPr lang="pl-PL" sz="3600" b="0" i="0" u="none" strike="noStrike" dirty="0" err="1">
                <a:solidFill>
                  <a:srgbClr val="FFFFFF"/>
                </a:solidFill>
                <a:effectLst/>
              </a:rPr>
              <a:t>painful</a:t>
            </a:r>
            <a:r>
              <a:rPr lang="pl-PL" sz="3600" b="0" i="0" u="none" strike="noStrike" dirty="0">
                <a:solidFill>
                  <a:srgbClr val="FFFFFF"/>
                </a:solidFill>
                <a:effectLst/>
              </a:rPr>
              <a:t> </a:t>
            </a:r>
            <a:r>
              <a:rPr lang="pl-PL" sz="3600" b="0" i="0" u="none" strike="noStrike" dirty="0" err="1">
                <a:solidFill>
                  <a:srgbClr val="FFFFFF"/>
                </a:solidFill>
                <a:effectLst/>
              </a:rPr>
              <a:t>swallowing</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Persistent</a:t>
            </a:r>
            <a:r>
              <a:rPr lang="pl-PL" sz="3600" b="0" i="0" u="none" strike="noStrike" dirty="0">
                <a:solidFill>
                  <a:srgbClr val="FFFFFF"/>
                </a:solidFill>
                <a:effectLst/>
              </a:rPr>
              <a:t> </a:t>
            </a:r>
            <a:r>
              <a:rPr lang="pl-PL" sz="3600" b="0" i="0" u="none" strike="noStrike" dirty="0" err="1">
                <a:solidFill>
                  <a:srgbClr val="FFFFFF"/>
                </a:solidFill>
                <a:effectLst/>
              </a:rPr>
              <a:t>vomiting</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Gastrointestinal</a:t>
            </a:r>
            <a:r>
              <a:rPr lang="pl-PL" sz="3600" b="0" i="0" u="none" strike="noStrike" dirty="0">
                <a:solidFill>
                  <a:srgbClr val="FFFFFF"/>
                </a:solidFill>
                <a:effectLst/>
              </a:rPr>
              <a:t> </a:t>
            </a:r>
            <a:r>
              <a:rPr lang="pl-PL" sz="3600" b="0" i="0" u="none" strike="noStrike" dirty="0" err="1">
                <a:solidFill>
                  <a:srgbClr val="FFFFFF"/>
                </a:solidFill>
                <a:effectLst/>
              </a:rPr>
              <a:t>bleeding</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Nocturnal</a:t>
            </a:r>
            <a:r>
              <a:rPr lang="pl-PL" sz="3600" b="0" i="0" u="none" strike="noStrike" dirty="0">
                <a:solidFill>
                  <a:srgbClr val="FFFFFF"/>
                </a:solidFill>
                <a:effectLst/>
              </a:rPr>
              <a:t> </a:t>
            </a:r>
            <a:r>
              <a:rPr lang="pl-PL" sz="3600" b="0" i="0" u="none" strike="noStrike" dirty="0" err="1">
                <a:solidFill>
                  <a:srgbClr val="FFFFFF"/>
                </a:solidFill>
                <a:effectLst/>
              </a:rPr>
              <a:t>diarrhea</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Perianal</a:t>
            </a:r>
            <a:r>
              <a:rPr lang="pl-PL" sz="3600" b="0" i="0" u="none" strike="noStrike" dirty="0">
                <a:solidFill>
                  <a:srgbClr val="FFFFFF"/>
                </a:solidFill>
                <a:effectLst/>
              </a:rPr>
              <a:t> </a:t>
            </a:r>
            <a:r>
              <a:rPr lang="pl-PL" sz="3600" b="0" i="0" u="none" strike="noStrike" dirty="0" err="1">
                <a:solidFill>
                  <a:srgbClr val="FFFFFF"/>
                </a:solidFill>
                <a:effectLst/>
              </a:rPr>
              <a:t>changes</a:t>
            </a:r>
            <a:r>
              <a:rPr lang="pl-PL" sz="3600" b="0" i="0" u="none" strike="noStrike" dirty="0">
                <a:solidFill>
                  <a:srgbClr val="FFFFFF"/>
                </a:solidFill>
                <a:effectLst/>
              </a:rPr>
              <a:t> (</a:t>
            </a:r>
            <a:r>
              <a:rPr lang="pl-PL" sz="3600" b="0" i="0" u="none" strike="noStrike" dirty="0" err="1">
                <a:solidFill>
                  <a:srgbClr val="FFFFFF"/>
                </a:solidFill>
                <a:effectLst/>
              </a:rPr>
              <a:t>abscesses</a:t>
            </a:r>
            <a:r>
              <a:rPr lang="pl-PL" sz="3600" b="0" i="0" u="none" strike="noStrike" dirty="0">
                <a:solidFill>
                  <a:srgbClr val="FFFFFF"/>
                </a:solidFill>
                <a:effectLst/>
              </a:rPr>
              <a:t>, </a:t>
            </a:r>
            <a:r>
              <a:rPr lang="pl-PL" sz="3600" b="0" i="0" u="none" strike="noStrike" dirty="0" err="1">
                <a:solidFill>
                  <a:srgbClr val="FFFFFF"/>
                </a:solidFill>
                <a:effectLst/>
              </a:rPr>
              <a:t>fistulas</a:t>
            </a:r>
            <a:r>
              <a:rPr lang="pl-PL" sz="3600" b="0" i="0" u="none" strike="noStrike" dirty="0">
                <a:solidFill>
                  <a:srgbClr val="FFFFFF"/>
                </a:solidFill>
                <a:effectLst/>
              </a:rPr>
              <a:t>, </a:t>
            </a:r>
            <a:r>
              <a:rPr lang="pl-PL" sz="3600" b="0" i="0" u="none" strike="noStrike" dirty="0" err="1">
                <a:solidFill>
                  <a:srgbClr val="FFFFFF"/>
                </a:solidFill>
                <a:effectLst/>
              </a:rPr>
              <a:t>fissures</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Weight</a:t>
            </a:r>
            <a:r>
              <a:rPr lang="pl-PL" sz="3600" b="0" i="0" u="none" strike="noStrike" dirty="0">
                <a:solidFill>
                  <a:srgbClr val="FFFFFF"/>
                </a:solidFill>
                <a:effectLst/>
              </a:rPr>
              <a:t> </a:t>
            </a:r>
            <a:r>
              <a:rPr lang="pl-PL" sz="3600" b="0" i="0" u="none" strike="noStrike" dirty="0" err="1">
                <a:solidFill>
                  <a:srgbClr val="FFFFFF"/>
                </a:solidFill>
                <a:effectLst/>
              </a:rPr>
              <a:t>loss</a:t>
            </a:r>
            <a:r>
              <a:rPr lang="pl-PL" sz="3600" b="0" i="0" u="none" strike="noStrike" dirty="0">
                <a:solidFill>
                  <a:srgbClr val="FFFFFF"/>
                </a:solidFill>
                <a:effectLst/>
              </a:rPr>
              <a:t> / </a:t>
            </a:r>
            <a:r>
              <a:rPr lang="pl-PL" sz="3600" b="0" i="0" u="none" strike="noStrike" dirty="0" err="1">
                <a:solidFill>
                  <a:srgbClr val="FFFFFF"/>
                </a:solidFill>
                <a:effectLst/>
              </a:rPr>
              <a:t>growth</a:t>
            </a:r>
            <a:r>
              <a:rPr lang="pl-PL" sz="3600" b="0" i="0" u="none" strike="noStrike" dirty="0">
                <a:solidFill>
                  <a:srgbClr val="FFFFFF"/>
                </a:solidFill>
                <a:effectLst/>
              </a:rPr>
              <a:t> </a:t>
            </a:r>
            <a:r>
              <a:rPr lang="pl-PL" sz="3600" b="0" i="0" u="none" strike="noStrike" dirty="0" err="1">
                <a:solidFill>
                  <a:srgbClr val="FFFFFF"/>
                </a:solidFill>
                <a:effectLst/>
              </a:rPr>
              <a:t>disturbances</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Cough</a:t>
            </a:r>
            <a:r>
              <a:rPr lang="pl-PL" sz="3600" b="0" i="0" u="none" strike="noStrike" dirty="0">
                <a:solidFill>
                  <a:srgbClr val="FFFFFF"/>
                </a:solidFill>
                <a:effectLst/>
              </a:rPr>
              <a:t>, </a:t>
            </a:r>
            <a:r>
              <a:rPr lang="pl-PL" sz="3600" b="0" i="0" u="none" strike="noStrike" dirty="0" err="1">
                <a:solidFill>
                  <a:srgbClr val="FFFFFF"/>
                </a:solidFill>
                <a:effectLst/>
              </a:rPr>
              <a:t>breathlessness</a:t>
            </a:r>
            <a:r>
              <a:rPr lang="pl-PL" sz="3600" b="0" i="0" u="none" strike="noStrike" dirty="0">
                <a:solidFill>
                  <a:srgbClr val="FFFFFF"/>
                </a:solidFill>
                <a:effectLst/>
              </a:rPr>
              <a:t> with </a:t>
            </a:r>
            <a:r>
              <a:rPr lang="pl-PL" sz="3600" b="0" i="0" u="none" strike="noStrike" dirty="0" err="1">
                <a:solidFill>
                  <a:srgbClr val="FFFFFF"/>
                </a:solidFill>
                <a:effectLst/>
              </a:rPr>
              <a:t>cyanosis</a:t>
            </a:r>
            <a:r>
              <a:rPr lang="pl-PL" sz="3600" b="0" i="0" u="none" strike="noStrike" dirty="0">
                <a:solidFill>
                  <a:srgbClr val="FFFFFF"/>
                </a:solidFill>
                <a:effectLst/>
              </a:rPr>
              <a:t>. </a:t>
            </a:r>
          </a:p>
          <a:p>
            <a:pPr algn="l">
              <a:spcBef>
                <a:spcPts val="0"/>
              </a:spcBef>
              <a:spcAft>
                <a:spcPts val="0"/>
              </a:spcAft>
            </a:pPr>
            <a:r>
              <a:rPr lang="pl-PL" sz="3600" b="0" i="0" u="none" strike="noStrike" dirty="0">
                <a:solidFill>
                  <a:srgbClr val="FFFFFF"/>
                </a:solidFill>
                <a:effectLst/>
              </a:rPr>
              <a:t>Joint </a:t>
            </a:r>
            <a:r>
              <a:rPr lang="pl-PL" sz="3600" b="0" i="0" u="none" strike="noStrike" dirty="0" err="1">
                <a:solidFill>
                  <a:srgbClr val="FFFFFF"/>
                </a:solidFill>
                <a:effectLst/>
              </a:rPr>
              <a:t>pain</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Delayed</a:t>
            </a:r>
            <a:r>
              <a:rPr lang="pl-PL" sz="3600" b="0" i="0" u="none" strike="noStrike" dirty="0">
                <a:solidFill>
                  <a:srgbClr val="FFFFFF"/>
                </a:solidFill>
                <a:effectLst/>
              </a:rPr>
              <a:t> </a:t>
            </a:r>
            <a:r>
              <a:rPr lang="pl-PL" sz="3600" b="0" i="0" u="none" strike="noStrike" dirty="0" err="1">
                <a:solidFill>
                  <a:srgbClr val="FFFFFF"/>
                </a:solidFill>
                <a:effectLst/>
              </a:rPr>
              <a:t>maturation</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Unexplained</a:t>
            </a:r>
            <a:r>
              <a:rPr lang="pl-PL" sz="3600" b="0" i="0" u="none" strike="noStrike" dirty="0">
                <a:solidFill>
                  <a:srgbClr val="FFFFFF"/>
                </a:solidFill>
                <a:effectLst/>
              </a:rPr>
              <a:t> </a:t>
            </a:r>
            <a:r>
              <a:rPr lang="pl-PL" sz="3600" b="0" i="0" u="none" strike="noStrike" dirty="0" err="1">
                <a:solidFill>
                  <a:srgbClr val="FFFFFF"/>
                </a:solidFill>
                <a:effectLst/>
              </a:rPr>
              <a:t>fevers</a:t>
            </a:r>
            <a:r>
              <a:rPr lang="pl-PL" sz="3600" b="0" i="0" u="none" strike="noStrike" dirty="0">
                <a:solidFill>
                  <a:srgbClr val="FFFFFF"/>
                </a:solidFill>
                <a:effectLst/>
              </a:rPr>
              <a:t>. </a:t>
            </a:r>
          </a:p>
          <a:p>
            <a:pPr algn="l">
              <a:spcBef>
                <a:spcPts val="0"/>
              </a:spcBef>
              <a:spcAft>
                <a:spcPts val="0"/>
              </a:spcAft>
            </a:pPr>
            <a:r>
              <a:rPr lang="pl-PL" sz="3600" b="0" i="0" u="none" strike="noStrike" dirty="0" err="1">
                <a:solidFill>
                  <a:srgbClr val="FFFFFF"/>
                </a:solidFill>
                <a:effectLst/>
              </a:rPr>
              <a:t>Positive</a:t>
            </a:r>
            <a:r>
              <a:rPr lang="pl-PL" sz="3600" b="0" i="0" u="none" strike="noStrike" dirty="0">
                <a:solidFill>
                  <a:srgbClr val="FFFFFF"/>
                </a:solidFill>
                <a:effectLst/>
              </a:rPr>
              <a:t> family </a:t>
            </a:r>
            <a:r>
              <a:rPr lang="pl-PL" sz="3600" b="0" i="0" u="none" strike="noStrike" dirty="0" err="1">
                <a:solidFill>
                  <a:srgbClr val="FFFFFF"/>
                </a:solidFill>
                <a:effectLst/>
              </a:rPr>
              <a:t>history</a:t>
            </a:r>
            <a:r>
              <a:rPr lang="pl-PL" sz="3600" b="0" i="0" u="none" strike="noStrike" dirty="0">
                <a:solidFill>
                  <a:srgbClr val="FFFFFF"/>
                </a:solidFill>
                <a:effectLst/>
              </a:rPr>
              <a:t> (non-</a:t>
            </a:r>
            <a:r>
              <a:rPr lang="pl-PL" sz="3600" b="0" i="0" u="none" strike="noStrike" dirty="0" err="1">
                <a:solidFill>
                  <a:srgbClr val="FFFFFF"/>
                </a:solidFill>
                <a:effectLst/>
              </a:rPr>
              <a:t>specific</a:t>
            </a:r>
            <a:r>
              <a:rPr lang="pl-PL" sz="3600" b="0" i="0" u="none" strike="noStrike" dirty="0">
                <a:solidFill>
                  <a:srgbClr val="FFFFFF"/>
                </a:solidFill>
                <a:effectLst/>
              </a:rPr>
              <a:t> </a:t>
            </a:r>
            <a:r>
              <a:rPr lang="pl-PL" sz="3600" b="0" i="0" u="none" strike="noStrike" dirty="0" err="1">
                <a:solidFill>
                  <a:srgbClr val="FFFFFF"/>
                </a:solidFill>
                <a:effectLst/>
              </a:rPr>
              <a:t>inflammatory</a:t>
            </a:r>
            <a:r>
              <a:rPr lang="pl-PL" sz="3600" b="0" i="0" u="none" strike="noStrike" dirty="0">
                <a:solidFill>
                  <a:srgbClr val="FFFFFF"/>
                </a:solidFill>
                <a:effectLst/>
              </a:rPr>
              <a:t> </a:t>
            </a:r>
            <a:r>
              <a:rPr lang="pl-PL" sz="3600" b="0" i="0" u="none" strike="noStrike" dirty="0" err="1">
                <a:solidFill>
                  <a:srgbClr val="FFFFFF"/>
                </a:solidFill>
                <a:effectLst/>
              </a:rPr>
              <a:t>bowel</a:t>
            </a:r>
            <a:r>
              <a:rPr lang="pl-PL" sz="3600" b="0" i="0" u="none" strike="noStrike" dirty="0">
                <a:solidFill>
                  <a:srgbClr val="FFFFFF"/>
                </a:solidFill>
                <a:effectLst/>
              </a:rPr>
              <a:t> </a:t>
            </a:r>
            <a:r>
              <a:rPr lang="pl-PL" sz="3600" b="0" i="0" u="none" strike="noStrike" dirty="0" err="1">
                <a:solidFill>
                  <a:srgbClr val="FFFFFF"/>
                </a:solidFill>
                <a:effectLst/>
              </a:rPr>
              <a:t>disease</a:t>
            </a:r>
            <a:r>
              <a:rPr lang="pl-PL" sz="3600" b="0" i="0" u="none" strike="noStrike" dirty="0">
                <a:solidFill>
                  <a:srgbClr val="FFFFFF"/>
                </a:solidFill>
                <a:effectLst/>
              </a:rPr>
              <a:t>, </a:t>
            </a:r>
            <a:r>
              <a:rPr lang="pl-PL" sz="3600" b="0" i="0" u="none" strike="noStrike" dirty="0" err="1">
                <a:solidFill>
                  <a:srgbClr val="FFFFFF"/>
                </a:solidFill>
                <a:effectLst/>
              </a:rPr>
              <a:t>celiac</a:t>
            </a:r>
            <a:r>
              <a:rPr lang="pl-PL" sz="3600" b="0" i="0" u="none" strike="noStrike" dirty="0">
                <a:solidFill>
                  <a:srgbClr val="FFFFFF"/>
                </a:solidFill>
                <a:effectLst/>
              </a:rPr>
              <a:t> </a:t>
            </a:r>
            <a:r>
              <a:rPr lang="pl-PL" sz="3600" b="0" i="0" u="none" strike="noStrike" dirty="0" err="1">
                <a:solidFill>
                  <a:srgbClr val="FFFFFF"/>
                </a:solidFill>
                <a:effectLst/>
              </a:rPr>
              <a:t>disease</a:t>
            </a:r>
            <a:r>
              <a:rPr lang="pl-PL" sz="3600" b="0" i="0" u="none" strike="noStrike" dirty="0">
                <a:solidFill>
                  <a:srgbClr val="FFFFFF"/>
                </a:solidFill>
                <a:effectLst/>
              </a:rPr>
              <a:t>, </a:t>
            </a:r>
            <a:r>
              <a:rPr lang="pl-PL" sz="3600" b="0" i="0" u="none" strike="noStrike" dirty="0" err="1">
                <a:solidFill>
                  <a:srgbClr val="FFFFFF"/>
                </a:solidFill>
                <a:effectLst/>
              </a:rPr>
              <a:t>peptic</a:t>
            </a:r>
            <a:r>
              <a:rPr lang="pl-PL" sz="3600" b="0" i="0" u="none" strike="noStrike" dirty="0">
                <a:solidFill>
                  <a:srgbClr val="FFFFFF"/>
                </a:solidFill>
                <a:effectLst/>
              </a:rPr>
              <a:t> </a:t>
            </a:r>
            <a:r>
              <a:rPr lang="pl-PL" sz="3600" b="0" i="0" u="none" strike="noStrike" dirty="0" err="1">
                <a:solidFill>
                  <a:srgbClr val="FFFFFF"/>
                </a:solidFill>
                <a:effectLst/>
              </a:rPr>
              <a:t>ulcer</a:t>
            </a:r>
            <a:r>
              <a:rPr lang="pl-PL" sz="3600" b="0" i="0" u="none" strike="noStrike" dirty="0">
                <a:solidFill>
                  <a:srgbClr val="FFFFFF"/>
                </a:solidFill>
                <a:effectLst/>
              </a:rPr>
              <a:t> </a:t>
            </a:r>
            <a:r>
              <a:rPr lang="pl-PL" sz="3600" b="0" i="0" u="none" strike="noStrike" dirty="0" err="1">
                <a:solidFill>
                  <a:srgbClr val="FFFFFF"/>
                </a:solidFill>
                <a:effectLst/>
              </a:rPr>
              <a:t>disease</a:t>
            </a:r>
            <a:r>
              <a:rPr lang="pl-PL" sz="3600" b="0" i="0" u="none" strike="noStrike" dirty="0">
                <a:solidFill>
                  <a:srgbClr val="FFFFFF"/>
                </a:solidFill>
                <a:effectLst/>
              </a:rPr>
              <a:t>).</a:t>
            </a:r>
            <a:br>
              <a:rPr lang="pl-PL" dirty="0"/>
            </a:br>
            <a:endParaRPr lang="pl-PL" dirty="0"/>
          </a:p>
        </p:txBody>
      </p:sp>
    </p:spTree>
    <p:extLst>
      <p:ext uri="{BB962C8B-B14F-4D97-AF65-F5344CB8AC3E}">
        <p14:creationId xmlns:p14="http://schemas.microsoft.com/office/powerpoint/2010/main" val="2614273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{0E13621C-ECAC-5341-B8A1-C1DC83572B15}tf16401378</Template>
  <TotalTime>369</TotalTime>
  <Words>4902</Words>
  <Application>Microsoft Office PowerPoint</Application>
  <PresentationFormat>Panoramiczny</PresentationFormat>
  <Paragraphs>464</Paragraphs>
  <Slides>63</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63</vt:i4>
      </vt:variant>
    </vt:vector>
  </HeadingPairs>
  <TitlesOfParts>
    <vt:vector size="71" baseType="lpstr">
      <vt:lpstr>Arial</vt:lpstr>
      <vt:lpstr>Calibri</vt:lpstr>
      <vt:lpstr>MS Shell Dlg 2</vt:lpstr>
      <vt:lpstr>Söhne</vt:lpstr>
      <vt:lpstr>Times New Roman</vt:lpstr>
      <vt:lpstr>Wingdings</vt:lpstr>
      <vt:lpstr>Wingdings 3</vt:lpstr>
      <vt:lpstr>Madison</vt:lpstr>
      <vt:lpstr>Functional gastrointestinal disorders in children and adolescents.</vt:lpstr>
      <vt:lpstr>Functional gastrointestinal disorders in children and adolescents.</vt:lpstr>
      <vt:lpstr>Prezentacja programu PowerPoint</vt:lpstr>
      <vt:lpstr>Prezentacja programu PowerPoint</vt:lpstr>
      <vt:lpstr>Prezentacja programu PowerPoint</vt:lpstr>
      <vt:lpstr>Pathophysiology</vt:lpstr>
      <vt:lpstr>Biopsychosocial Model of Pathogenesis</vt:lpstr>
      <vt:lpstr>Diagnosis</vt:lpstr>
      <vt:lpstr>Red flags in the interview</vt:lpstr>
      <vt:lpstr>Infant Regurgitation</vt:lpstr>
      <vt:lpstr>Infant Regurgitation</vt:lpstr>
      <vt:lpstr>Infant Regurgitation</vt:lpstr>
      <vt:lpstr>Regurgitation vs Vomiting</vt:lpstr>
      <vt:lpstr>Cyclic Vomiting Syndrome</vt:lpstr>
      <vt:lpstr>Prezentacja programu PowerPoint</vt:lpstr>
      <vt:lpstr>Cyclic Vomiting Syndrome </vt:lpstr>
      <vt:lpstr>Prezentacja programu PowerPoint</vt:lpstr>
      <vt:lpstr>Cyclic Vomiting Syndrome </vt:lpstr>
      <vt:lpstr>Cyclic Vomiting Syndrome</vt:lpstr>
      <vt:lpstr>Cyclic Vomiting Syndrome</vt:lpstr>
      <vt:lpstr>Infantile colic</vt:lpstr>
      <vt:lpstr>Prezentacja programu PowerPoint</vt:lpstr>
      <vt:lpstr>Infantile colic</vt:lpstr>
      <vt:lpstr>Infantile colic</vt:lpstr>
      <vt:lpstr>Infantile colic</vt:lpstr>
      <vt:lpstr>Infantile colic</vt:lpstr>
      <vt:lpstr>Infantile colic</vt:lpstr>
      <vt:lpstr>Infantile colic</vt:lpstr>
      <vt:lpstr>Infantile colic</vt:lpstr>
      <vt:lpstr>Functional diarrhea</vt:lpstr>
      <vt:lpstr>Functional diarrhea</vt:lpstr>
      <vt:lpstr>Functional diarrhea</vt:lpstr>
      <vt:lpstr>Dyschezia in Infants</vt:lpstr>
      <vt:lpstr>Dyschezia in Infants</vt:lpstr>
      <vt:lpstr>Constipation</vt:lpstr>
      <vt:lpstr>Criteria for Functional Constipation </vt:lpstr>
      <vt:lpstr>The "Bristol Stool Scale" is a medical tool used to classify the form of human feces into seven distinct categories. It is used to help assess the consistency and quality of bowel movements. The scale ranges from Type 1 (hard lumps resembling nuts) to Type 7 (completely liquid, no solid pieces).</vt:lpstr>
      <vt:lpstr>Constipation</vt:lpstr>
      <vt:lpstr>Constipation</vt:lpstr>
      <vt:lpstr>Constipation</vt:lpstr>
      <vt:lpstr>Constipation</vt:lpstr>
      <vt:lpstr>Constipation</vt:lpstr>
      <vt:lpstr>Additional Investigations:</vt:lpstr>
      <vt:lpstr>Constipation</vt:lpstr>
      <vt:lpstr>Constipation</vt:lpstr>
      <vt:lpstr>Constipation</vt:lpstr>
      <vt:lpstr>Constipation</vt:lpstr>
      <vt:lpstr>Constipation</vt:lpstr>
      <vt:lpstr>Constipation</vt:lpstr>
      <vt:lpstr>Constipation</vt:lpstr>
      <vt:lpstr>Functional Dyspepsia </vt:lpstr>
      <vt:lpstr>Functional Dyspepsia </vt:lpstr>
      <vt:lpstr>Functional Dyspepsia </vt:lpstr>
      <vt:lpstr>Irritable Bowel Syndrome </vt:lpstr>
      <vt:lpstr>Irritable Bowel Syndrome </vt:lpstr>
      <vt:lpstr>Irritable Bowel Syndrome </vt:lpstr>
      <vt:lpstr>Irritable Bowel Syndrome </vt:lpstr>
      <vt:lpstr>Irritable Bowel Syndrome </vt:lpstr>
      <vt:lpstr>Irritable Bowel Syndrome </vt:lpstr>
      <vt:lpstr>Abdominal migraine</vt:lpstr>
      <vt:lpstr>Abdominal migraine</vt:lpstr>
      <vt:lpstr>Abdominal migraine</vt:lpstr>
      <vt:lpstr>Functional Abdominal Pain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Czynnościowe zaburzenia przewodu pokarmowego u dzieci i młodzieży</dc:title>
  <dc:creator>Ola Sobieska</dc:creator>
  <cp:lastModifiedBy>Julia Tworowska</cp:lastModifiedBy>
  <cp:revision>10</cp:revision>
  <dcterms:created xsi:type="dcterms:W3CDTF">2023-09-27T11:40:38Z</dcterms:created>
  <dcterms:modified xsi:type="dcterms:W3CDTF">2025-11-24T10:43:29Z</dcterms:modified>
</cp:coreProperties>
</file>