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0" r:id="rId3"/>
    <p:sldId id="271" r:id="rId4"/>
    <p:sldId id="272" r:id="rId5"/>
    <p:sldId id="275" r:id="rId6"/>
    <p:sldId id="276" r:id="rId7"/>
    <p:sldId id="263" r:id="rId8"/>
    <p:sldId id="264" r:id="rId9"/>
    <p:sldId id="277" r:id="rId10"/>
    <p:sldId id="278" r:id="rId11"/>
    <p:sldId id="273" r:id="rId12"/>
    <p:sldId id="274" r:id="rId13"/>
    <p:sldId id="281" r:id="rId14"/>
    <p:sldId id="282" r:id="rId15"/>
    <p:sldId id="257" r:id="rId16"/>
    <p:sldId id="258" r:id="rId17"/>
    <p:sldId id="259" r:id="rId18"/>
    <p:sldId id="260" r:id="rId19"/>
    <p:sldId id="266" r:id="rId20"/>
    <p:sldId id="267" r:id="rId21"/>
    <p:sldId id="261" r:id="rId22"/>
    <p:sldId id="262" r:id="rId23"/>
    <p:sldId id="279" r:id="rId24"/>
    <p:sldId id="280" r:id="rId25"/>
    <p:sldId id="268" r:id="rId26"/>
    <p:sldId id="269" r:id="rId27"/>
    <p:sldId id="283" r:id="rId28"/>
    <p:sldId id="284" r:id="rId29"/>
    <p:sldId id="26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05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28.05.2020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C:\Users\Kamila%20Hardy\Desktop\kika\Kevin%20MacLeod%20%5bOfficial%5d%20-%20The%20Lift%20-%20incompetech.com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dn3.bigcommerce.com/s-6x1vjs/product_images/uploaded_images/anesthesia.png" TargetMode="External"/><Relationship Id="rId2" Type="http://schemas.openxmlformats.org/officeDocument/2006/relationships/hyperlink" Target="https://pwasc.org/wp-content/uploads/icon-6-1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NyT5c_awhM" TargetMode="External"/><Relationship Id="rId4" Type="http://schemas.openxmlformats.org/officeDocument/2006/relationships/hyperlink" Target="https://cdn2.iconfinder.com/data/icons/medical-emergency-and-cure/500/Medical-33-512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evin MacLeod [Official] - The Lift - incompetech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500562" y="3357562"/>
            <a:ext cx="203200" cy="203200"/>
          </a:xfrm>
          <a:prstGeom prst="rect">
            <a:avLst/>
          </a:prstGeom>
        </p:spPr>
      </p:pic>
      <p:pic>
        <p:nvPicPr>
          <p:cNvPr id="7" name="Obraz 6" descr="IMG_61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0"/>
            <a:ext cx="8786842" cy="70235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156448" cy="77724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latin typeface="Adobe Garamond Pro Bold" pitchFamily="18" charset="-18"/>
              </a:rPr>
              <a:t>KONFERENCJE I WARSZTATY ANESTEZJOLOGICZNE</a:t>
            </a:r>
            <a:endParaRPr lang="pl-PL" sz="3200" dirty="0">
              <a:solidFill>
                <a:schemeClr val="bg2">
                  <a:lumMod val="50000"/>
                </a:schemeClr>
              </a:solidFill>
              <a:latin typeface="Adobe Garamond Pro Bold" pitchFamily="18" charset="-18"/>
            </a:endParaRPr>
          </a:p>
        </p:txBody>
      </p:sp>
      <p:pic>
        <p:nvPicPr>
          <p:cNvPr id="3" name="Kevin MacLeod [Official] - The Lift - incompetech.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Kevin-MacLeod-Official-The-Lift-incompetech.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 numSld="3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7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nest_end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3" name="Obraz 2" descr="anest_endo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4" name="Obraz 3" descr="anest_endo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3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5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-142900"/>
            <a:ext cx="7772400" cy="2214578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KONFERENCJA  PACJENT  Z  URAZEM  GŁOWY – PUNKT  WIDZENIA  ANESTEZJOLOGA, NEUROCHIRURGA,  LARYNGOLOGA  I  OKULISTY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14.02.2019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5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3" name="Obraz 2" descr="DSC05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4" name="Obraz 3" descr="DSC05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3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AI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0"/>
            <a:ext cx="8786843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-214338"/>
            <a:ext cx="8286808" cy="2214578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KONFERENCJA  PACJENT  ZAKWALIFIKOWANY   DO   ZABIEGU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  Z  ZAKRESU   CHIRURGII   NACZYNIOWEJ  – PUNKT  WIDZENIA  CHIRURGA,  KARDIOLOGA  I  ANESTEZJOLOGA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11.04.2019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3429000"/>
            <a:ext cx="8086756" cy="2926560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advTm="9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I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3" name="Obraz 2" descr="A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4" name="Obraz 3" descr="AI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2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1CSM fot. CM UMK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214250" y="4919008"/>
            <a:ext cx="8929750" cy="1877437"/>
          </a:xfrm>
          <a:prstGeom prst="rect">
            <a:avLst/>
          </a:prstGeo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  <a:p>
            <a:pPr algn="ctr"/>
            <a:r>
              <a:rPr lang="pl-PL" sz="23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I EDYCJA WARSZTATÓW W CENTRUM SYMULACJI MEDYCZNYCH CM UMK  - ROZPOZNAWANIE ŚMIERCI MÓZGU</a:t>
            </a:r>
          </a:p>
          <a:p>
            <a:pPr algn="ctr"/>
            <a:r>
              <a:rPr lang="pl-PL" sz="23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10.06.2019</a:t>
            </a:r>
            <a:endParaRPr lang="pl-PL" sz="23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CSM fot. CM UMK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1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5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786058"/>
            <a:ext cx="5852160" cy="39014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 descr="IMG_5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857652" cy="448599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icon-6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142852"/>
            <a:ext cx="2428892" cy="2428892"/>
          </a:xfrm>
          <a:prstGeom prst="rect">
            <a:avLst/>
          </a:prstGeom>
        </p:spPr>
      </p:pic>
    </p:spTree>
  </p:cSld>
  <p:clrMapOvr>
    <a:masterClrMapping/>
  </p:clrMapOvr>
  <p:transition advTm="10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51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857496"/>
            <a:ext cx="5852160" cy="39014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5852160" cy="39014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anesthes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785794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 advTm="10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11 0.21003 L 5.55556E-6 -6.80083E-6 " pathEditMode="relative" ptsTypes="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8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5000636"/>
            <a:ext cx="8001056" cy="2071702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III  EDYCJA  WARSZTATÓW –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NOWOCZESNA  DIAGNOSTYKA  MIKROBIOLOGICZNA  I  TERAPIA  ZAKAŻEŃ. OD  OPERACJI  DO APLIKACJI?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23.11.2019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3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-142900"/>
            <a:ext cx="7643866" cy="1785950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</a:br>
            <a: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  <a:t>KONFERENCJA  TRANSPLANTOLOGIA – PUNKT  WIDZENIA  ANESTEZJOLOGA,  CHIRURGA  I  PRAWNIKA</a:t>
            </a:r>
            <a:b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</a:br>
            <a: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14.06.2018</a:t>
            </a:r>
            <a:endParaRPr lang="pl-PL" sz="22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DSC08107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zawartości 7" descr="DSC08062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DSC081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3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IMG_611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"/>
            <a:ext cx="4572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ymbol zastępczy zawartości 6" descr="IMG_6109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5429264"/>
            <a:ext cx="6786610" cy="1571612"/>
          </a:xfrm>
          <a:solidFill>
            <a:schemeClr val="tx1">
              <a:lumMod val="5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0"/>
          </a:effectLst>
        </p:spPr>
        <p:txBody>
          <a:bodyPr/>
          <a:lstStyle/>
          <a:p>
            <a:pPr algn="ctr"/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II  EDYCJA  WARSZTATÓW - 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ROZPOZNAWANIE   ŚMIERCI   MÓZGU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25.09.2019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60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786058"/>
            <a:ext cx="5852160" cy="39014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IMG_60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5679321" cy="37862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Medical-33-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214818"/>
            <a:ext cx="2251100" cy="2251100"/>
          </a:xfrm>
          <a:prstGeom prst="rect">
            <a:avLst/>
          </a:prstGeom>
        </p:spPr>
      </p:pic>
    </p:spTree>
  </p:cSld>
  <p:clrMapOvr>
    <a:masterClrMapping/>
  </p:clrMapOvr>
  <p:transition advTm="11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-142900"/>
            <a:ext cx="7772400" cy="1643074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KONFERENCJA  PROBLEMY 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WSPÓŁCZESNEGO ANESTEZJOLOGA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25.01.2020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7946" cy="423863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DSC00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1773" y="2643182"/>
            <a:ext cx="6322227" cy="421481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DSC00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1773" y="0"/>
            <a:ext cx="6322227" cy="4214818"/>
          </a:xfrm>
          <a:prstGeom prst="roundRect">
            <a:avLst/>
          </a:prstGeom>
        </p:spPr>
      </p:pic>
      <p:pic>
        <p:nvPicPr>
          <p:cNvPr id="5" name="Obraz 4" descr="DSC0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43182"/>
            <a:ext cx="6322227" cy="4214818"/>
          </a:xfrm>
          <a:prstGeom prst="roundRect">
            <a:avLst/>
          </a:prstGeom>
        </p:spPr>
      </p:pic>
    </p:spTree>
  </p:cSld>
  <p:clrMapOvr>
    <a:masterClrMapping/>
  </p:clrMapOvr>
  <p:transition advTm="17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U6A6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0100" y="0"/>
            <a:ext cx="7772400" cy="2000240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IV  EDYCJA  WARSZTATÓW –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AUTORYZACJA  POBRANIA  NARZĄDÓW  I  TKANEK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21.02.2020 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8U6A6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8U6A6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6" name="Obraz 5" descr="8U6A6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8" name="Obraz 7" descr="8U6A65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3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14348" y="571480"/>
            <a:ext cx="8001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Cykl konferencji naukowo-szkoleniowych pn. „Anestezjologia Interdyscyplinarna”, realizowany pod honorowym patronatem Collegium </a:t>
            </a:r>
            <a:r>
              <a:rPr lang="pl-PL" sz="2400" dirty="0" err="1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Medicum</a:t>
            </a:r>
            <a:r>
              <a:rPr lang="pl-PL" sz="24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UMK w Bydgoszczy. Organizowany przez Katedrę i Klinikę Anestezjologii i Intensywnej Terapii CM UMK, we współpracy z </a:t>
            </a:r>
            <a:r>
              <a:rPr lang="pl-PL" sz="2400" dirty="0" err="1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multidyscyplinarnymi</a:t>
            </a:r>
            <a:r>
              <a:rPr lang="pl-PL" sz="24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jednostkami UMK oraz innymi ośrodkami  akademickimi, towarzystwami naukowymi i instytucjami w Polsce. Do współpracy zaproszono prelegentów reprezentujących jednostki dydaktyczne i kliniczne  Collegium </a:t>
            </a:r>
            <a:r>
              <a:rPr lang="pl-PL" sz="2400" dirty="0" err="1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Medicum</a:t>
            </a:r>
            <a:r>
              <a:rPr lang="pl-PL" sz="24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UMK w Bydgoszczy i Uniwersytetu Mikołaja Kopernika w Toruniu, ośrodki akademickie w Krakowie, Lublinie, Łodzi, Poznaniu, Szczecinie, Warszawie oraz Centrum Organizacyjno-Koordynacyjne ds. Transplantacji </a:t>
            </a:r>
            <a:r>
              <a:rPr lang="pl-PL" sz="2400" dirty="0" err="1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Poltransplant</a:t>
            </a:r>
            <a:r>
              <a:rPr lang="pl-PL" sz="2400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w Warszawie. </a:t>
            </a:r>
            <a:endParaRPr lang="pl-PL" sz="2400" dirty="0">
              <a:solidFill>
                <a:schemeClr val="bg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AWoderska-Jasińs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-142900"/>
            <a:ext cx="4572000" cy="71438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a 7"/>
          <p:cNvGrpSpPr/>
          <p:nvPr/>
        </p:nvGrpSpPr>
        <p:grpSpPr>
          <a:xfrm>
            <a:off x="642910" y="4929198"/>
            <a:ext cx="7858180" cy="2071678"/>
            <a:chOff x="642910" y="4786322"/>
            <a:chExt cx="7858180" cy="2071678"/>
          </a:xfrm>
        </p:grpSpPr>
        <p:sp>
          <p:nvSpPr>
            <p:cNvPr id="6" name="Prostokąt zaokrąglony 5"/>
            <p:cNvSpPr/>
            <p:nvPr/>
          </p:nvSpPr>
          <p:spPr>
            <a:xfrm>
              <a:off x="642910" y="4786322"/>
              <a:ext cx="7858180" cy="2071678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857224" y="5214950"/>
              <a:ext cx="75724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800" b="1" dirty="0" smtClean="0">
                  <a:solidFill>
                    <a:schemeClr val="bg1">
                      <a:lumMod val="10000"/>
                    </a:schemeClr>
                  </a:solidFill>
                  <a:latin typeface="Adobe Garamond Pro" pitchFamily="18" charset="-18"/>
                </a:rPr>
                <a:t>Specjalne podziękowania dla  </a:t>
              </a:r>
            </a:p>
            <a:p>
              <a:pPr algn="ctr"/>
              <a:r>
                <a:rPr lang="pl-PL" sz="2800" b="1" dirty="0" smtClean="0">
                  <a:solidFill>
                    <a:schemeClr val="bg1">
                      <a:lumMod val="10000"/>
                    </a:schemeClr>
                  </a:solidFill>
                  <a:latin typeface="Adobe Garamond Pro" pitchFamily="18" charset="-18"/>
                </a:rPr>
                <a:t>dr n. med. Aleksandry </a:t>
              </a:r>
              <a:r>
                <a:rPr lang="pl-PL" sz="2800" b="1" dirty="0" err="1" smtClean="0">
                  <a:solidFill>
                    <a:schemeClr val="bg1">
                      <a:lumMod val="10000"/>
                    </a:schemeClr>
                  </a:solidFill>
                  <a:latin typeface="Adobe Garamond Pro" pitchFamily="18" charset="-18"/>
                </a:rPr>
                <a:t>Woderskiej-Jasińskiej</a:t>
              </a:r>
              <a:endParaRPr lang="pl-PL" sz="28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</a:endParaRPr>
            </a:p>
            <a:p>
              <a:pPr algn="ctr"/>
              <a:r>
                <a:rPr lang="pl-PL" sz="2800" b="1" dirty="0" smtClean="0">
                  <a:solidFill>
                    <a:schemeClr val="bg1">
                      <a:lumMod val="10000"/>
                    </a:schemeClr>
                  </a:solidFill>
                  <a:latin typeface="Adobe Garamond Pro" pitchFamily="18" charset="-18"/>
                </a:rPr>
                <a:t>za pomoc w organizacji wydarzeń.</a:t>
              </a:r>
              <a:endParaRPr lang="pl-PL" sz="2800" b="1" dirty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</a:endParaRPr>
            </a:p>
          </p:txBody>
        </p:sp>
      </p:grpSp>
    </p:spTree>
  </p:cSld>
  <p:clrMapOvr>
    <a:masterClrMapping/>
  </p:clrMapOvr>
  <p:transition advTm="10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3071834" cy="1357322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3200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</a:rPr>
              <a:t/>
            </a:r>
            <a:br>
              <a:rPr lang="pl-PL" sz="3200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</a:rPr>
            </a:br>
            <a:r>
              <a:rPr lang="pl-PL" sz="28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</a:rPr>
              <a:t>LINKI</a:t>
            </a:r>
            <a:endParaRPr lang="pl-PL" sz="32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https://pwasc.org/wp-content/uploads/icon-6-1.png</a:t>
            </a:r>
            <a:endParaRPr lang="pl-PL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https://cdn3.bigcommerce.com/s-6x1vjs/</a:t>
            </a:r>
            <a:r>
              <a:rPr lang="pl-PL" sz="2000" u="sng" dirty="0" err="1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product_images</a:t>
            </a:r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/</a:t>
            </a:r>
            <a:r>
              <a:rPr lang="pl-PL" sz="2000" u="sng" dirty="0" err="1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uploaded_images</a:t>
            </a:r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/</a:t>
            </a:r>
            <a:r>
              <a:rPr lang="pl-PL" sz="2000" u="sng" dirty="0" err="1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anesthesia.png</a:t>
            </a:r>
            <a:endParaRPr lang="pl-PL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https://cdn2.iconfinder.com/data/</a:t>
            </a:r>
            <a:r>
              <a:rPr lang="pl-PL" sz="2000" u="sng" dirty="0" err="1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icons</a:t>
            </a:r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/</a:t>
            </a:r>
            <a:r>
              <a:rPr lang="pl-PL" sz="2000" u="sng" dirty="0" err="1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medical-emergency-and-cure</a:t>
            </a:r>
            <a:r>
              <a:rPr lang="pl-PL" sz="2000" u="sng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/500/Medical-33-512.png</a:t>
            </a:r>
            <a:endParaRPr lang="pl-PL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</a:rPr>
              <a:t>Muzyka: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Kevin MacLeod [Official] - The Lift</a:t>
            </a:r>
            <a:endParaRPr lang="pl-PL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2000" dirty="0" smtClean="0">
                <a:hlinkClick r:id="rId5"/>
              </a:rPr>
              <a:t>https://www.youtube.com/watch?v=HNyT5c_awhM</a:t>
            </a:r>
            <a:endParaRPr lang="pl-PL" sz="2000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advTm="1129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3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4572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DSC03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9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3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3" name="Obraz 2" descr="DSC03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6" name="Obraz 5" descr="DSC033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2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unnamed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"/>
            <a:ext cx="8786842" cy="685800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358246" cy="2143140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</a:br>
            <a: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  <a:t>KONFERENCJA   PROTOKÓŁ   NOWOCZESNEJ  OPIEKI   OKOŁOOPERACYJNEJ  ERAS  –  W  TEORII   I   PRAKTYCE – PUNKT  WIDZENIA  ANESTEZJOLOGA   I   CHIRURGA </a:t>
            </a:r>
            <a:b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</a:br>
            <a:r>
              <a:rPr lang="pl-PL" sz="22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ea typeface="Adobe Ming Std L" pitchFamily="18" charset="-128"/>
                <a:cs typeface="Adobe Devanagari" pitchFamily="18" charset="0"/>
              </a:rPr>
              <a:t>18.09.2018</a:t>
            </a:r>
            <a:endParaRPr lang="pl-PL" sz="22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ea typeface="Adobe Ming Std L" pitchFamily="18" charset="-128"/>
              <a:cs typeface="Adobe Devanagari" pitchFamily="18" charset="0"/>
            </a:endParaRPr>
          </a:p>
        </p:txBody>
      </p:sp>
    </p:spTree>
  </p:cSld>
  <p:clrMapOvr>
    <a:masterClrMapping/>
  </p:clrMapOvr>
  <p:transition advTm="10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unnamed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5" name="Obraz 4" descr="unnamed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  <p:pic>
        <p:nvPicPr>
          <p:cNvPr id="6" name="Obraz 5" descr="unnamed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13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36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572528" cy="2000264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8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8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KONFERENCJA  TERAPIA  ENDOWASKULARNA  UDARU  MÓZGU – PUNKT  WIDZENIA  ANESTEZJOLOGA,  NEUROLOGA,  RADIOLOGA INTERWENCYJNEGO   I  PRAWNIKA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5.10.2018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3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DSC03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DSC03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anest_neuro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/>
          </a:prstGeom>
        </p:spPr>
      </p:pic>
    </p:spTree>
  </p:cSld>
  <p:clrMapOvr>
    <a:masterClrMapping/>
  </p:clrMapOvr>
  <p:transition advTm="20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nest_endo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786842" cy="68580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8429684" cy="2000264"/>
          </a:xfrm>
          <a:solidFill>
            <a:schemeClr val="tx1">
              <a:lumMod val="50000"/>
            </a:schemeClr>
          </a:solidFill>
          <a:effectLst>
            <a:softEdge rad="317500"/>
          </a:effectLst>
        </p:spPr>
        <p:txBody>
          <a:bodyPr/>
          <a:lstStyle/>
          <a:p>
            <a:pPr algn="ctr"/>
            <a: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/>
            </a:r>
            <a:br>
              <a:rPr lang="pl-PL" sz="24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KONFERENCJA  PACJENT  Z  ZABURZENIAMI ENDOKRYNOLOGICZNYMI  –  PUNKT  WIDZENIA  ANESTEZJOLOGA,  ENDOKRYNOLOGA,  RADIOLOGA  I  CHIRURGA </a:t>
            </a:r>
            <a:b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</a:br>
            <a:r>
              <a:rPr lang="pl-PL" sz="2100" b="1" dirty="0" smtClean="0">
                <a:solidFill>
                  <a:schemeClr val="bg1">
                    <a:lumMod val="10000"/>
                  </a:schemeClr>
                </a:solidFill>
                <a:latin typeface="Adobe Garamond Pro" pitchFamily="18" charset="-18"/>
                <a:cs typeface="Adobe Devanagari" pitchFamily="18" charset="0"/>
              </a:rPr>
              <a:t>6.12.2018</a:t>
            </a:r>
            <a:endParaRPr lang="pl-PL" sz="2100" b="1" dirty="0">
              <a:solidFill>
                <a:schemeClr val="bg1">
                  <a:lumMod val="10000"/>
                </a:schemeClr>
              </a:solidFill>
              <a:latin typeface="Adobe Garamond Pro" pitchFamily="18" charset="-18"/>
              <a:cs typeface="Adobe Devanagari" pitchFamily="18" charset="0"/>
            </a:endParaRPr>
          </a:p>
        </p:txBody>
      </p:sp>
    </p:spTree>
  </p:cSld>
  <p:clrMapOvr>
    <a:masterClrMapping/>
  </p:clrMapOvr>
  <p:transition advTm="10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Niestandardowy 1">
      <a:dk1>
        <a:srgbClr val="F8DECE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</TotalTime>
  <Words>150</Words>
  <Application>Microsoft Office PowerPoint</Application>
  <PresentationFormat>Pokaz na ekranie (4:3)</PresentationFormat>
  <Paragraphs>25</Paragraphs>
  <Slides>29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Metro</vt:lpstr>
      <vt:lpstr>KONFERENCJE I WARSZTATY ANESTEZJOLOGICZNE</vt:lpstr>
      <vt:lpstr> KONFERENCJA  TRANSPLANTOLOGIA – PUNKT  WIDZENIA  ANESTEZJOLOGA,  CHIRURGA  I  PRAWNIKA 14.06.2018</vt:lpstr>
      <vt:lpstr>Prezentacja programu PowerPoint</vt:lpstr>
      <vt:lpstr>Prezentacja programu PowerPoint</vt:lpstr>
      <vt:lpstr> KONFERENCJA   PROTOKÓŁ   NOWOCZESNEJ  OPIEKI   OKOŁOOPERACYJNEJ  ERAS  –  W  TEORII   I   PRAKTYCE – PUNKT  WIDZENIA  ANESTEZJOLOGA   I   CHIRURGA  18.09.2018</vt:lpstr>
      <vt:lpstr>Prezentacja programu PowerPoint</vt:lpstr>
      <vt:lpstr> KONFERENCJA  TERAPIA  ENDOWASKULARNA  UDARU  MÓZGU – PUNKT  WIDZENIA  ANESTEZJOLOGA,  NEUROLOGA,  RADIOLOGA INTERWENCYJNEGO   I  PRAWNIKA 5.10.2018</vt:lpstr>
      <vt:lpstr>Prezentacja programu PowerPoint</vt:lpstr>
      <vt:lpstr> KONFERENCJA  PACJENT  Z  ZABURZENIAMI ENDOKRYNOLOGICZNYMI  –  PUNKT  WIDZENIA  ANESTEZJOLOGA,  ENDOKRYNOLOGA,  RADIOLOGA  I  CHIRURGA  6.12.2018</vt:lpstr>
      <vt:lpstr>Prezentacja programu PowerPoint</vt:lpstr>
      <vt:lpstr> KONFERENCJA  PACJENT  Z  URAZEM  GŁOWY – PUNKT  WIDZENIA  ANESTEZJOLOGA, NEUROCHIRURGA,  LARYNGOLOGA  I  OKULISTY 14.02.2019</vt:lpstr>
      <vt:lpstr>Prezentacja programu PowerPoint</vt:lpstr>
      <vt:lpstr> KONFERENCJA  PACJENT  ZAKWALIFIKOWANY   DO   ZABIEGU    Z  ZAKRESU   CHIRURGII   NACZYNIOWEJ  – PUNKT  WIDZENIA  CHIRURGA,  KARDIOLOGA  I  ANESTEZJOLOGA  11.04.2019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III  EDYCJA  WARSZTATÓW –  NOWOCZESNA  DIAGNOSTYKA  MIKROBIOLOGICZNA  I  TERAPIA  ZAKAŻEŃ. OD  OPERACJI  DO APLIKACJI? 23.11.2019</vt:lpstr>
      <vt:lpstr>Prezentacja programu PowerPoint</vt:lpstr>
      <vt:lpstr> II  EDYCJA  WARSZTATÓW -   ROZPOZNAWANIE   ŚMIERCI   MÓZGU 25.09.2019</vt:lpstr>
      <vt:lpstr>Prezentacja programu PowerPoint</vt:lpstr>
      <vt:lpstr> KONFERENCJA  PROBLEMY   WSPÓŁCZESNEGO ANESTEZJOLOGA  25.01.2020</vt:lpstr>
      <vt:lpstr>Prezentacja programu PowerPoint</vt:lpstr>
      <vt:lpstr> IV  EDYCJA  WARSZTATÓW –  AUTORYZACJA  POBRANIA  NARZĄDÓW  I  TKANEK 21.02.2020 </vt:lpstr>
      <vt:lpstr>Prezentacja programu PowerPoint</vt:lpstr>
      <vt:lpstr>Prezentacja programu PowerPoint</vt:lpstr>
      <vt:lpstr>Prezentacja programu PowerPoint</vt:lpstr>
      <vt:lpstr> LINKI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Konferencje</dc:title>
  <dc:creator>Kamila Hardy</dc:creator>
  <cp:lastModifiedBy>Justyna</cp:lastModifiedBy>
  <cp:revision>153</cp:revision>
  <dcterms:created xsi:type="dcterms:W3CDTF">2020-03-24T12:53:42Z</dcterms:created>
  <dcterms:modified xsi:type="dcterms:W3CDTF">2020-05-28T09:54:11Z</dcterms:modified>
</cp:coreProperties>
</file>