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96" r:id="rId2"/>
    <p:sldId id="300" r:id="rId3"/>
    <p:sldId id="301" r:id="rId4"/>
    <p:sldId id="30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FF0000"/>
                </a:solidFill>
              </a:rPr>
              <a:t>Lek – sesja </a:t>
            </a:r>
            <a:r>
              <a:rPr lang="pl-PL" b="1" dirty="0" smtClean="0">
                <a:solidFill>
                  <a:srgbClr val="FF0000"/>
                </a:solidFill>
              </a:rPr>
              <a:t>jesienna </a:t>
            </a:r>
            <a:r>
              <a:rPr lang="pl-PL" b="1" dirty="0">
                <a:solidFill>
                  <a:srgbClr val="FF0000"/>
                </a:solidFill>
              </a:rPr>
              <a:t>2018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4507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755730"/>
          </a:xfrm>
        </p:spPr>
        <p:txBody>
          <a:bodyPr>
            <a:noAutofit/>
          </a:bodyPr>
          <a:lstStyle/>
          <a:p>
            <a:pPr algn="ctr"/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Zbiorcze wyniki LEK – sesja </a:t>
            </a:r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jesienna </a:t>
            </a:r>
            <a: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br>
              <a:rPr lang="pl-PL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lekarze zdający po raz pierwszy</a:t>
            </a:r>
            <a:endParaRPr lang="pl-PL" sz="1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537147"/>
              </p:ext>
            </p:extLst>
          </p:nvPr>
        </p:nvGraphicFramePr>
        <p:xfrm>
          <a:off x="-3" y="947354"/>
          <a:ext cx="12192002" cy="5931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044"/>
                <a:gridCol w="5216264"/>
                <a:gridCol w="1085949"/>
                <a:gridCol w="1085949"/>
                <a:gridCol w="1085949"/>
                <a:gridCol w="1085949"/>
                <a:gridCol w="1085949"/>
                <a:gridCol w="1085949"/>
              </a:tblGrid>
              <a:tr h="3536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Lp.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uczelnia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minimum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maksimum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zdawało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zdało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nie zdało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Collegium Medicum Uniwersytetu Jagiellońskiego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145,39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Uniwersytet Medyczny w Poznaniu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141,66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Gdański Uniwersytet Medyczny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140,40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Uniwersytet Medyczny w Białymstoku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140,25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Śląski Uniwersytet Medyczny - Wydział w Zabrzu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137,93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Warszawski Uniwersytet Medyczny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137,58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Uniwersytet Medyczny w Łodzi - Wydział Lekarski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137,45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Uniwersytet Warmińsko-Mazurski w Olsztynie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137,15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Śląski Uniwersytet Medyczny - Wydział w Katowicach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136,23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Uniwersytet Medyczny w Lublinie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135,62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CM UMK im. Ludwika Rydygiera w Bydgoszczy</a:t>
                      </a:r>
                      <a:endParaRPr lang="pl-PL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pl-PL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pl-PL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135,47</a:t>
                      </a:r>
                      <a:endParaRPr lang="pl-PL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pl-PL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pl-PL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2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Pomorski Uniwersytet Medyczny w Szczecinie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134,84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 w Łodzi - Wydział Wojskowo-Lekarski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125,27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Uniwersytet Medyczny we Wrocławiu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131,70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uczelnie zagraniczne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114,33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l-PL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absolwenci anglojęzyczni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102,25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pl-P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41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4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135,33</a:t>
                      </a:r>
                      <a:endParaRPr lang="pl-P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3156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2815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71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748" y="384048"/>
            <a:ext cx="8604504" cy="608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46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919" y="284176"/>
            <a:ext cx="9950185" cy="6215718"/>
          </a:xfrm>
        </p:spPr>
      </p:pic>
    </p:spTree>
    <p:extLst>
      <p:ext uri="{BB962C8B-B14F-4D97-AF65-F5344CB8AC3E}">
        <p14:creationId xmlns:p14="http://schemas.microsoft.com/office/powerpoint/2010/main" val="2754220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ski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TM04033921[[fn=Damaszek]]</Template>
  <TotalTime>821</TotalTime>
  <Words>215</Words>
  <Application>Microsoft Office PowerPoint</Application>
  <PresentationFormat>Panoramiczny</PresentationFormat>
  <Paragraphs>146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Calibri</vt:lpstr>
      <vt:lpstr>Corbel</vt:lpstr>
      <vt:lpstr>Times New Roman</vt:lpstr>
      <vt:lpstr>Wingdings</vt:lpstr>
      <vt:lpstr>Paski</vt:lpstr>
      <vt:lpstr>Lek – sesja jesienna 2018</vt:lpstr>
      <vt:lpstr>Zbiorcze wyniki LEK – sesja jesienna 2018 lekarze zdający po raz pierwszy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Lenovo</dc:creator>
  <cp:lastModifiedBy>Dziekanat</cp:lastModifiedBy>
  <cp:revision>65</cp:revision>
  <dcterms:created xsi:type="dcterms:W3CDTF">2016-10-14T09:15:58Z</dcterms:created>
  <dcterms:modified xsi:type="dcterms:W3CDTF">2018-09-28T07:28:58Z</dcterms:modified>
</cp:coreProperties>
</file>