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93" r:id="rId2"/>
    <p:sldId id="292" r:id="rId3"/>
    <p:sldId id="291" r:id="rId4"/>
    <p:sldId id="281" r:id="rId5"/>
    <p:sldId id="282" r:id="rId6"/>
    <p:sldId id="289" r:id="rId7"/>
    <p:sldId id="287" r:id="rId8"/>
    <p:sldId id="288" r:id="rId9"/>
    <p:sldId id="298" r:id="rId10"/>
    <p:sldId id="283" r:id="rId11"/>
    <p:sldId id="299" r:id="rId12"/>
    <p:sldId id="300" r:id="rId13"/>
    <p:sldId id="284" r:id="rId14"/>
    <p:sldId id="290" r:id="rId15"/>
  </p:sldIdLst>
  <p:sldSz cx="9144000" cy="5143500" type="screen16x9"/>
  <p:notesSz cx="6669088" cy="9896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A98"/>
    <a:srgbClr val="90057D"/>
    <a:srgbClr val="97C72C"/>
    <a:srgbClr val="E5011A"/>
    <a:srgbClr val="F26D1A"/>
    <a:srgbClr val="139DEC"/>
    <a:srgbClr val="149A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406376-1ECA-4F9E-B860-950245878A16}" v="18" dt="2026-10-09T16:20:29.3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 snapToGrid="0" snapToObjects="1">
      <p:cViewPr varScale="1">
        <p:scale>
          <a:sx n="99" d="100"/>
          <a:sy n="99" d="100"/>
        </p:scale>
        <p:origin x="922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-2634" y="-96"/>
      </p:cViewPr>
      <p:guideLst>
        <p:guide orient="horz" pos="311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rosław Nuszkiewicz (jnuszkiewicz)" userId="8fe86088-8009-4385-878a-4b4228c8de9b" providerId="ADAL" clId="{AA9D1118-28D2-4B79-8D53-E56E0D7073DE}"/>
    <pc:docChg chg="undo custSel modSld">
      <pc:chgData name="Jarosław Nuszkiewicz (jnuszkiewicz)" userId="8fe86088-8009-4385-878a-4b4228c8de9b" providerId="ADAL" clId="{AA9D1118-28D2-4B79-8D53-E56E0D7073DE}" dt="2026-10-09T16:19:35.910" v="80" actId="20577"/>
      <pc:docMkLst>
        <pc:docMk/>
      </pc:docMkLst>
      <pc:sldChg chg="modSp mod">
        <pc:chgData name="Jarosław Nuszkiewicz (jnuszkiewicz)" userId="8fe86088-8009-4385-878a-4b4228c8de9b" providerId="ADAL" clId="{AA9D1118-28D2-4B79-8D53-E56E0D7073DE}" dt="2026-10-09T15:54:59.016" v="44" actId="20577"/>
        <pc:sldMkLst>
          <pc:docMk/>
          <pc:sldMk cId="1497084861" sldId="282"/>
        </pc:sldMkLst>
        <pc:spChg chg="mod">
          <ac:chgData name="Jarosław Nuszkiewicz (jnuszkiewicz)" userId="8fe86088-8009-4385-878a-4b4228c8de9b" providerId="ADAL" clId="{AA9D1118-28D2-4B79-8D53-E56E0D7073DE}" dt="2026-10-09T15:54:59.016" v="44" actId="20577"/>
          <ac:spMkLst>
            <pc:docMk/>
            <pc:sldMk cId="1497084861" sldId="282"/>
            <ac:spMk id="5" creationId="{1BE08415-DAE4-4147-B1EB-E65AED5D4B2A}"/>
          </ac:spMkLst>
        </pc:spChg>
      </pc:sldChg>
      <pc:sldChg chg="modSp mod">
        <pc:chgData name="Jarosław Nuszkiewicz (jnuszkiewicz)" userId="8fe86088-8009-4385-878a-4b4228c8de9b" providerId="ADAL" clId="{AA9D1118-28D2-4B79-8D53-E56E0D7073DE}" dt="2026-10-09T16:19:35.910" v="80" actId="20577"/>
        <pc:sldMkLst>
          <pc:docMk/>
          <pc:sldMk cId="480927314" sldId="284"/>
        </pc:sldMkLst>
        <pc:spChg chg="mod">
          <ac:chgData name="Jarosław Nuszkiewicz (jnuszkiewicz)" userId="8fe86088-8009-4385-878a-4b4228c8de9b" providerId="ADAL" clId="{AA9D1118-28D2-4B79-8D53-E56E0D7073DE}" dt="2026-10-09T16:19:29.772" v="75" actId="20577"/>
          <ac:spMkLst>
            <pc:docMk/>
            <pc:sldMk cId="480927314" sldId="284"/>
            <ac:spMk id="4" creationId="{4FC19D1A-2819-42DE-9C9A-08C037772C06}"/>
          </ac:spMkLst>
        </pc:spChg>
        <pc:spChg chg="mod">
          <ac:chgData name="Jarosław Nuszkiewicz (jnuszkiewicz)" userId="8fe86088-8009-4385-878a-4b4228c8de9b" providerId="ADAL" clId="{AA9D1118-28D2-4B79-8D53-E56E0D7073DE}" dt="2026-10-09T16:19:35.910" v="80" actId="20577"/>
          <ac:spMkLst>
            <pc:docMk/>
            <pc:sldMk cId="480927314" sldId="284"/>
            <ac:spMk id="6" creationId="{9E1BB24D-2359-43B2-96D6-8236434221D6}"/>
          </ac:spMkLst>
        </pc:spChg>
      </pc:sldChg>
      <pc:sldChg chg="modSp mod">
        <pc:chgData name="Jarosław Nuszkiewicz (jnuszkiewicz)" userId="8fe86088-8009-4385-878a-4b4228c8de9b" providerId="ADAL" clId="{AA9D1118-28D2-4B79-8D53-E56E0D7073DE}" dt="2026-10-09T15:55:18.104" v="47" actId="20577"/>
        <pc:sldMkLst>
          <pc:docMk/>
          <pc:sldMk cId="1177406538" sldId="288"/>
        </pc:sldMkLst>
        <pc:spChg chg="mod">
          <ac:chgData name="Jarosław Nuszkiewicz (jnuszkiewicz)" userId="8fe86088-8009-4385-878a-4b4228c8de9b" providerId="ADAL" clId="{AA9D1118-28D2-4B79-8D53-E56E0D7073DE}" dt="2026-10-09T15:55:18.104" v="47" actId="20577"/>
          <ac:spMkLst>
            <pc:docMk/>
            <pc:sldMk cId="1177406538" sldId="288"/>
            <ac:spMk id="5" creationId="{1BE08415-DAE4-4147-B1EB-E65AED5D4B2A}"/>
          </ac:spMkLst>
        </pc:spChg>
      </pc:sldChg>
      <pc:sldChg chg="addSp delSp modSp mod">
        <pc:chgData name="Jarosław Nuszkiewicz (jnuszkiewicz)" userId="8fe86088-8009-4385-878a-4b4228c8de9b" providerId="ADAL" clId="{AA9D1118-28D2-4B79-8D53-E56E0D7073DE}" dt="2026-10-09T15:54:42.770" v="43" actId="1035"/>
        <pc:sldMkLst>
          <pc:docMk/>
          <pc:sldMk cId="1694833239" sldId="293"/>
        </pc:sldMkLst>
        <pc:spChg chg="mod">
          <ac:chgData name="Jarosław Nuszkiewicz (jnuszkiewicz)" userId="8fe86088-8009-4385-878a-4b4228c8de9b" providerId="ADAL" clId="{AA9D1118-28D2-4B79-8D53-E56E0D7073DE}" dt="2026-10-09T15:54:39.877" v="32" actId="1035"/>
          <ac:spMkLst>
            <pc:docMk/>
            <pc:sldMk cId="1694833239" sldId="293"/>
            <ac:spMk id="5" creationId="{00000000-0000-0000-0000-000000000000}"/>
          </ac:spMkLst>
        </pc:spChg>
        <pc:spChg chg="add mod">
          <ac:chgData name="Jarosław Nuszkiewicz (jnuszkiewicz)" userId="8fe86088-8009-4385-878a-4b4228c8de9b" providerId="ADAL" clId="{AA9D1118-28D2-4B79-8D53-E56E0D7073DE}" dt="2026-10-09T15:54:42.770" v="43" actId="1035"/>
          <ac:spMkLst>
            <pc:docMk/>
            <pc:sldMk cId="1694833239" sldId="293"/>
            <ac:spMk id="7" creationId="{DEE1DD89-0AA5-06D4-2C35-2767A193126E}"/>
          </ac:spMkLst>
        </pc:spChg>
      </pc:sldChg>
      <pc:sldChg chg="addSp modSp mod">
        <pc:chgData name="Jarosław Nuszkiewicz (jnuszkiewicz)" userId="8fe86088-8009-4385-878a-4b4228c8de9b" providerId="ADAL" clId="{AA9D1118-28D2-4B79-8D53-E56E0D7073DE}" dt="2026-10-09T16:18:57.192" v="65" actId="1076"/>
        <pc:sldMkLst>
          <pc:docMk/>
          <pc:sldMk cId="3684104109" sldId="300"/>
        </pc:sldMkLst>
        <pc:spChg chg="add mod">
          <ac:chgData name="Jarosław Nuszkiewicz (jnuszkiewicz)" userId="8fe86088-8009-4385-878a-4b4228c8de9b" providerId="ADAL" clId="{AA9D1118-28D2-4B79-8D53-E56E0D7073DE}" dt="2026-10-09T16:18:57.192" v="65" actId="1076"/>
          <ac:spMkLst>
            <pc:docMk/>
            <pc:sldMk cId="3684104109" sldId="300"/>
            <ac:spMk id="3" creationId="{53F66D6E-BEB5-DE95-3464-A4F2144A2023}"/>
          </ac:spMkLst>
        </pc:spChg>
        <pc:picChg chg="mod">
          <ac:chgData name="Jarosław Nuszkiewicz (jnuszkiewicz)" userId="8fe86088-8009-4385-878a-4b4228c8de9b" providerId="ADAL" clId="{AA9D1118-28D2-4B79-8D53-E56E0D7073DE}" dt="2026-10-09T16:18:41.482" v="60" actId="1035"/>
          <ac:picMkLst>
            <pc:docMk/>
            <pc:sldMk cId="3684104109" sldId="300"/>
            <ac:picMk id="1028" creationId="{24D79DE1-4844-488F-AEC7-4C86E557C00B}"/>
          </ac:picMkLst>
        </pc:picChg>
        <pc:picChg chg="mod">
          <ac:chgData name="Jarosław Nuszkiewicz (jnuszkiewicz)" userId="8fe86088-8009-4385-878a-4b4228c8de9b" providerId="ADAL" clId="{AA9D1118-28D2-4B79-8D53-E56E0D7073DE}" dt="2026-10-09T16:18:15.422" v="52" actId="14100"/>
          <ac:picMkLst>
            <pc:docMk/>
            <pc:sldMk cId="3684104109" sldId="300"/>
            <ac:picMk id="1030" creationId="{6A35863E-082A-44B7-9387-31C896C62C3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Projekt "Grasz w staż - pracę masz!"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777902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198DC-EBBC-4A9F-9B59-F352717CEF51}" type="datetimeFigureOut">
              <a:rPr lang="pl-PL" smtClean="0"/>
              <a:pPr/>
              <a:t>09.10.2026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777902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2A386-2622-4B73-9941-33E9D95CD012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pl-PL"/>
              <a:t>Projekt "Grasz w staż - pracę masz!"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777902" y="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1BE3F-BC88-4779-BAAE-832807B03152}" type="datetimeFigureOut">
              <a:rPr lang="pl-PL" smtClean="0"/>
              <a:pPr/>
              <a:t>09.10.2026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" y="742950"/>
            <a:ext cx="6592888" cy="3709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66597" y="4701622"/>
            <a:ext cx="5335895" cy="445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777902" y="9400061"/>
            <a:ext cx="2889626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BEE92-F5C6-4A26-83E9-7180AC6F71D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BEE92-F5C6-4A26-83E9-7180AC6F71D1}" type="slidenum">
              <a:rPr lang="pl-PL" smtClean="0"/>
              <a:pPr/>
              <a:t>1</a:t>
            </a:fld>
            <a:endParaRPr lang="pl-PL"/>
          </a:p>
        </p:txBody>
      </p:sp>
      <p:sp>
        <p:nvSpPr>
          <p:cNvPr id="5" name="Symbol zastępczy nagłówka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pl-PL"/>
              <a:t>Projekt "Grasz w staż - pracę masz!"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agłówka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pl-PL"/>
              <a:t>Projekt "Grasz w staż - pracę masz!"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EBEE92-F5C6-4A26-83E9-7180AC6F71D1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7451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5138" y="3565834"/>
            <a:ext cx="4755974" cy="88694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rgbClr val="053A98"/>
                </a:solidFill>
              </a:defRPr>
            </a:lvl1pPr>
            <a:lvl2pPr>
              <a:defRPr sz="2400">
                <a:solidFill>
                  <a:srgbClr val="053A98"/>
                </a:solidFill>
              </a:defRPr>
            </a:lvl2pPr>
            <a:lvl3pPr>
              <a:defRPr sz="2400">
                <a:solidFill>
                  <a:srgbClr val="053A98"/>
                </a:solidFill>
              </a:defRPr>
            </a:lvl3pPr>
            <a:lvl4pPr>
              <a:defRPr sz="2400">
                <a:solidFill>
                  <a:srgbClr val="053A98"/>
                </a:solidFill>
              </a:defRPr>
            </a:lvl4pPr>
            <a:lvl5pPr>
              <a:defRPr sz="2400">
                <a:solidFill>
                  <a:srgbClr val="053A98"/>
                </a:solidFill>
              </a:defRPr>
            </a:lvl5pPr>
          </a:lstStyle>
          <a:p>
            <a:pPr lvl="0"/>
            <a:r>
              <a:rPr lang="pl-PL" dirty="0"/>
              <a:t>Kliknij aby dodać podtytuł prezentacji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483100" y="0"/>
            <a:ext cx="4660900" cy="45085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 userDrawn="1"/>
        </p:nvSpPr>
        <p:spPr>
          <a:xfrm>
            <a:off x="558811" y="4488976"/>
            <a:ext cx="1761057" cy="41293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E4387F1C-31B5-E049-8F12-9FAEC8677B35}" type="datetime1">
              <a:rPr lang="pl-PL" sz="1800" smtClean="0">
                <a:solidFill>
                  <a:schemeClr val="bg1">
                    <a:lumMod val="65000"/>
                  </a:schemeClr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09.10.2026</a:t>
            </a:fld>
            <a:endParaRPr lang="en-US" sz="1800" dirty="0" err="1">
              <a:solidFill>
                <a:schemeClr val="bg1">
                  <a:lumMod val="65000"/>
                </a:schemeClr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65673" y="2470406"/>
            <a:ext cx="4755440" cy="1149336"/>
          </a:xfrm>
          <a:prstGeom prst="rect">
            <a:avLst/>
          </a:prstGeom>
        </p:spPr>
        <p:txBody>
          <a:bodyPr vert="horz"/>
          <a:lstStyle>
            <a:lvl1pPr algn="l">
              <a:defRPr sz="3200" b="1" i="0" strike="noStrike">
                <a:solidFill>
                  <a:srgbClr val="053A98"/>
                </a:solidFill>
              </a:defRPr>
            </a:lvl1pPr>
          </a:lstStyle>
          <a:p>
            <a:pPr>
              <a:lnSpc>
                <a:spcPts val="4000"/>
              </a:lnSpc>
              <a:tabLst/>
            </a:pP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Kliknij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aby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dodać</a:t>
            </a:r>
            <a:b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</a:b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tytuł</a:t>
            </a:r>
            <a:r>
              <a:rPr lang="en-US" altLang="zh-CN" sz="3200" b="1" dirty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 </a:t>
            </a:r>
            <a:r>
              <a:rPr lang="en-US" altLang="zh-CN" sz="3200" b="1" dirty="0" err="1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t>prezentacji</a:t>
            </a:r>
            <a:endParaRPr lang="en-US" dirty="0"/>
          </a:p>
        </p:txBody>
      </p:sp>
      <p:pic>
        <p:nvPicPr>
          <p:cNvPr id="7" name="Picture 6" descr="logo UMK poziom 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21" y="224714"/>
            <a:ext cx="2667000" cy="1115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Spis tre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Freeform 59"/>
          <p:cNvSpPr/>
          <p:nvPr userDrawn="1"/>
        </p:nvSpPr>
        <p:spPr>
          <a:xfrm>
            <a:off x="1" y="371148"/>
            <a:ext cx="2140407" cy="4772352"/>
          </a:xfrm>
          <a:custGeom>
            <a:avLst/>
            <a:gdLst>
              <a:gd name="connsiteX0" fmla="*/ 0 w 2286000"/>
              <a:gd name="connsiteY0" fmla="*/ 6858000 h 6858000"/>
              <a:gd name="connsiteX1" fmla="*/ 2286000 w 2286000"/>
              <a:gd name="connsiteY1" fmla="*/ 6858000 h 6858000"/>
              <a:gd name="connsiteX2" fmla="*/ 2286000 w 2286000"/>
              <a:gd name="connsiteY2" fmla="*/ 0 h 6858000"/>
              <a:gd name="connsiteX3" fmla="*/ 0 w 2286000"/>
              <a:gd name="connsiteY3" fmla="*/ 0 h 6858000"/>
              <a:gd name="connsiteX4" fmla="*/ 0 w 2286000"/>
              <a:gd name="connsiteY4" fmla="*/ 6858000 h 6858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286000" h="6858000">
                <a:moveTo>
                  <a:pt x="0" y="6858000"/>
                </a:moveTo>
                <a:lnTo>
                  <a:pt x="2286000" y="6858000"/>
                </a:lnTo>
                <a:lnTo>
                  <a:pt x="2286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5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61" name="TextBox 1"/>
          <p:cNvSpPr txBox="1"/>
          <p:nvPr userDrawn="1"/>
        </p:nvSpPr>
        <p:spPr>
          <a:xfrm>
            <a:off x="550852" y="1227077"/>
            <a:ext cx="1046460" cy="41806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r>
              <a:rPr lang="en-US" altLang="zh-CN" sz="2000" dirty="0" err="1">
                <a:solidFill>
                  <a:schemeClr val="bg1"/>
                </a:solidFill>
                <a:latin typeface="Calibri" pitchFamily="18" charset="0"/>
                <a:cs typeface="Calibri" pitchFamily="18" charset="0"/>
              </a:rPr>
              <a:t>Spis</a:t>
            </a:r>
            <a:r>
              <a:rPr lang="en-US" altLang="zh-CN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err="1">
                <a:solidFill>
                  <a:schemeClr val="bg1"/>
                </a:solidFill>
                <a:latin typeface="Calibri" pitchFamily="18" charset="0"/>
                <a:cs typeface="Calibri" pitchFamily="18" charset="0"/>
              </a:rPr>
              <a:t>treści</a:t>
            </a:r>
            <a:endParaRPr lang="en-US" altLang="zh-CN" sz="2000" dirty="0">
              <a:solidFill>
                <a:schemeClr val="bg1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62" name="TextBox 6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FFFFFF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FFFFFF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73" name="Text Placeholder 23"/>
          <p:cNvSpPr>
            <a:spLocks noGrp="1"/>
          </p:cNvSpPr>
          <p:nvPr>
            <p:ph type="body" sz="quarter" idx="12" hasCustomPrompt="1"/>
          </p:nvPr>
        </p:nvSpPr>
        <p:spPr>
          <a:xfrm>
            <a:off x="2649494" y="2587580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4.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4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2649494" y="3018319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5.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5" name="Text Placeholder 23"/>
          <p:cNvSpPr>
            <a:spLocks noGrp="1"/>
          </p:cNvSpPr>
          <p:nvPr>
            <p:ph type="body" sz="quarter" idx="14" hasCustomPrompt="1"/>
          </p:nvPr>
        </p:nvSpPr>
        <p:spPr>
          <a:xfrm>
            <a:off x="2649494" y="3446440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6.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6" name="Text Placeholder 23"/>
          <p:cNvSpPr>
            <a:spLocks noGrp="1"/>
          </p:cNvSpPr>
          <p:nvPr>
            <p:ph type="body" sz="quarter" idx="15" hasCustomPrompt="1"/>
          </p:nvPr>
        </p:nvSpPr>
        <p:spPr>
          <a:xfrm>
            <a:off x="2649494" y="3881084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7.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77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2649494" y="4311429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8.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0" name="Text Placeholder 23"/>
          <p:cNvSpPr>
            <a:spLocks noGrp="1"/>
          </p:cNvSpPr>
          <p:nvPr>
            <p:ph type="body" sz="quarter" idx="21" hasCustomPrompt="1"/>
          </p:nvPr>
        </p:nvSpPr>
        <p:spPr>
          <a:xfrm>
            <a:off x="2649494" y="2157236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3.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1" name="Text Placeholder 23"/>
          <p:cNvSpPr>
            <a:spLocks noGrp="1"/>
          </p:cNvSpPr>
          <p:nvPr>
            <p:ph type="body" sz="quarter" idx="22" hasCustomPrompt="1"/>
          </p:nvPr>
        </p:nvSpPr>
        <p:spPr>
          <a:xfrm>
            <a:off x="2649494" y="1730921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2.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sp>
        <p:nvSpPr>
          <p:cNvPr id="82" name="Text Placeholder 23"/>
          <p:cNvSpPr>
            <a:spLocks noGrp="1"/>
          </p:cNvSpPr>
          <p:nvPr>
            <p:ph type="body" sz="quarter" idx="23" hasCustomPrompt="1"/>
          </p:nvPr>
        </p:nvSpPr>
        <p:spPr>
          <a:xfrm>
            <a:off x="2649494" y="1298565"/>
            <a:ext cx="5910306" cy="4218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600" b="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en-US" dirty="0"/>
              <a:t>1. </a:t>
            </a:r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rozdział</a:t>
            </a:r>
            <a:r>
              <a:rPr lang="en-US" dirty="0"/>
              <a:t>  </a:t>
            </a:r>
          </a:p>
        </p:txBody>
      </p:sp>
      <p:pic>
        <p:nvPicPr>
          <p:cNvPr id="17" name="Picture 16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3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Numer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7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21" hasCustomPrompt="1"/>
          </p:nvPr>
        </p:nvSpPr>
        <p:spPr>
          <a:xfrm>
            <a:off x="460376" y="2808207"/>
            <a:ext cx="8074024" cy="177964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30" name="Text Placeholder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0376" y="1881108"/>
            <a:ext cx="7674492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31" name="Text Placeholder 21"/>
          <p:cNvSpPr>
            <a:spLocks noGrp="1"/>
          </p:cNvSpPr>
          <p:nvPr>
            <p:ph type="body" sz="quarter" idx="23" hasCustomPrompt="1"/>
          </p:nvPr>
        </p:nvSpPr>
        <p:spPr>
          <a:xfrm>
            <a:off x="460376" y="865108"/>
            <a:ext cx="1316567" cy="1016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7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pl-PL" dirty="0"/>
              <a:t>1.</a:t>
            </a:r>
            <a:endParaRPr lang="en-US" dirty="0"/>
          </a:p>
        </p:txBody>
      </p:sp>
      <p:pic>
        <p:nvPicPr>
          <p:cNvPr id="12" name="Picture 11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512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ytuł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60376" y="2142058"/>
            <a:ext cx="8074024" cy="2679001"/>
          </a:xfrm>
          <a:prstGeom prst="rect">
            <a:avLst/>
          </a:prstGeom>
        </p:spPr>
        <p:txBody>
          <a:bodyPr vert="horz"/>
          <a:lstStyle>
            <a:lvl1pPr marL="285750" indent="-285750">
              <a:buFont typeface="Wingdings" charset="2"/>
              <a:buChar char=""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sp>
        <p:nvSpPr>
          <p:cNvPr id="18" name="Text Placeholder 19"/>
          <p:cNvSpPr>
            <a:spLocks noGrp="1"/>
          </p:cNvSpPr>
          <p:nvPr>
            <p:ph type="body" sz="quarter" idx="25" hasCustomPrompt="1"/>
          </p:nvPr>
        </p:nvSpPr>
        <p:spPr>
          <a:xfrm>
            <a:off x="460376" y="1206491"/>
            <a:ext cx="7058024" cy="9271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 b="1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pic>
        <p:nvPicPr>
          <p:cNvPr id="10" name="Picture 9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27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4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4" hasCustomPrompt="1"/>
          </p:nvPr>
        </p:nvSpPr>
        <p:spPr>
          <a:xfrm>
            <a:off x="460376" y="1341963"/>
            <a:ext cx="8074024" cy="3238758"/>
          </a:xfrm>
          <a:prstGeom prst="rect">
            <a:avLst/>
          </a:prstGeom>
        </p:spPr>
        <p:txBody>
          <a:bodyPr vert="horz"/>
          <a:lstStyle>
            <a:lvl1pPr marL="0" indent="0">
              <a:buFont typeface="Wingdings" charset="2"/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</a:p>
          <a:p>
            <a:pPr lvl="0"/>
            <a:endParaRPr lang="pl-PL" dirty="0"/>
          </a:p>
          <a:p>
            <a:pPr lvl="0"/>
            <a:endParaRPr lang="en-US" dirty="0"/>
          </a:p>
        </p:txBody>
      </p:sp>
      <p:pic>
        <p:nvPicPr>
          <p:cNvPr id="9" name="Picture 8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33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ytuł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544836" y="2433062"/>
            <a:ext cx="4071989" cy="20523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4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60376" y="1102853"/>
            <a:ext cx="8141428" cy="11732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 baseline="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5014901" y="2433062"/>
            <a:ext cx="3530455" cy="205237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14" name="Picture 13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90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Tekst Obra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4616825" y="1133081"/>
            <a:ext cx="4527175" cy="36879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460377" y="1651001"/>
            <a:ext cx="3848978" cy="292258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pic>
        <p:nvPicPr>
          <p:cNvPr id="10" name="Picture 9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75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Duże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544836" y="1102853"/>
            <a:ext cx="8597712" cy="3711600"/>
          </a:xfrm>
          <a:custGeom>
            <a:avLst/>
            <a:gdLst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0 w 8585200"/>
              <a:gd name="connsiteY4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4660899 w 8585200"/>
              <a:gd name="connsiteY3" fmla="*/ 4708259 h 4714607"/>
              <a:gd name="connsiteX4" fmla="*/ 0 w 8585200"/>
              <a:gd name="connsiteY4" fmla="*/ 4714607 h 4714607"/>
              <a:gd name="connsiteX5" fmla="*/ 0 w 8585200"/>
              <a:gd name="connsiteY5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4660899 w 8585200"/>
              <a:gd name="connsiteY4" fmla="*/ 4708259 h 4714607"/>
              <a:gd name="connsiteX5" fmla="*/ 0 w 8585200"/>
              <a:gd name="connsiteY5" fmla="*/ 4714607 h 4714607"/>
              <a:gd name="connsiteX6" fmla="*/ 1512 w 8585200"/>
              <a:gd name="connsiteY6" fmla="*/ 3868448 h 4714607"/>
              <a:gd name="connsiteX7" fmla="*/ 0 w 8585200"/>
              <a:gd name="connsiteY7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6476999 w 8585200"/>
              <a:gd name="connsiteY3" fmla="*/ 4708259 h 4714607"/>
              <a:gd name="connsiteX4" fmla="*/ 0 w 8585200"/>
              <a:gd name="connsiteY4" fmla="*/ 4714607 h 4714607"/>
              <a:gd name="connsiteX5" fmla="*/ 1512 w 8585200"/>
              <a:gd name="connsiteY5" fmla="*/ 3868448 h 4714607"/>
              <a:gd name="connsiteX6" fmla="*/ 0 w 8585200"/>
              <a:gd name="connsiteY6" fmla="*/ 0 h 4714607"/>
              <a:gd name="connsiteX0" fmla="*/ 0 w 8585200"/>
              <a:gd name="connsiteY0" fmla="*/ 0 h 4714607"/>
              <a:gd name="connsiteX1" fmla="*/ 8585200 w 8585200"/>
              <a:gd name="connsiteY1" fmla="*/ 0 h 4714607"/>
              <a:gd name="connsiteX2" fmla="*/ 8585200 w 8585200"/>
              <a:gd name="connsiteY2" fmla="*/ 4714607 h 4714607"/>
              <a:gd name="connsiteX3" fmla="*/ 0 w 8585200"/>
              <a:gd name="connsiteY3" fmla="*/ 4714607 h 4714607"/>
              <a:gd name="connsiteX4" fmla="*/ 1512 w 8585200"/>
              <a:gd name="connsiteY4" fmla="*/ 3868448 h 4714607"/>
              <a:gd name="connsiteX5" fmla="*/ 0 w 8585200"/>
              <a:gd name="connsiteY5" fmla="*/ 0 h 4714607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0 w 8585200"/>
              <a:gd name="connsiteY4" fmla="*/ 4714607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74185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507409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15578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34255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  <a:gd name="connsiteX0" fmla="*/ 0 w 8585200"/>
              <a:gd name="connsiteY0" fmla="*/ 0 h 4715095"/>
              <a:gd name="connsiteX1" fmla="*/ 8585200 w 8585200"/>
              <a:gd name="connsiteY1" fmla="*/ 0 h 4715095"/>
              <a:gd name="connsiteX2" fmla="*/ 8585200 w 8585200"/>
              <a:gd name="connsiteY2" fmla="*/ 4714607 h 4715095"/>
              <a:gd name="connsiteX3" fmla="*/ 4023316 w 8585200"/>
              <a:gd name="connsiteY3" fmla="*/ 4715095 h 4715095"/>
              <a:gd name="connsiteX4" fmla="*/ 4021804 w 8585200"/>
              <a:gd name="connsiteY4" fmla="*/ 3867960 h 4715095"/>
              <a:gd name="connsiteX5" fmla="*/ 1512 w 8585200"/>
              <a:gd name="connsiteY5" fmla="*/ 3868448 h 4715095"/>
              <a:gd name="connsiteX6" fmla="*/ 0 w 8585200"/>
              <a:gd name="connsiteY6" fmla="*/ 0 h 471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85200" h="4715095">
                <a:moveTo>
                  <a:pt x="0" y="0"/>
                </a:moveTo>
                <a:lnTo>
                  <a:pt x="8585200" y="0"/>
                </a:lnTo>
                <a:lnTo>
                  <a:pt x="8585200" y="4714607"/>
                </a:lnTo>
                <a:lnTo>
                  <a:pt x="4023316" y="4715095"/>
                </a:lnTo>
                <a:cubicBezTo>
                  <a:pt x="4020737" y="4432717"/>
                  <a:pt x="4024383" y="4150338"/>
                  <a:pt x="4021804" y="3867960"/>
                </a:cubicBezTo>
                <a:lnTo>
                  <a:pt x="1512" y="386844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8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23" hasCustomPrompt="1"/>
          </p:nvPr>
        </p:nvSpPr>
        <p:spPr>
          <a:xfrm>
            <a:off x="460376" y="4288182"/>
            <a:ext cx="3920325" cy="37816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pic>
        <p:nvPicPr>
          <p:cNvPr id="13" name="Picture 12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732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Kilka zdję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1107329"/>
            <a:ext cx="5429501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3075220"/>
            <a:ext cx="3747957" cy="13302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8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1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1085748" y="4485439"/>
            <a:ext cx="2854326" cy="336179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podpis</a:t>
            </a:r>
            <a:endParaRPr lang="en-US" dirty="0"/>
          </a:p>
        </p:txBody>
      </p:sp>
      <p:sp>
        <p:nvSpPr>
          <p:cNvPr id="29" name="Picture Placeholder 10"/>
          <p:cNvSpPr>
            <a:spLocks noGrp="1"/>
          </p:cNvSpPr>
          <p:nvPr>
            <p:ph type="pic" sz="quarter" idx="26" hasCustomPrompt="1"/>
          </p:nvPr>
        </p:nvSpPr>
        <p:spPr>
          <a:xfrm>
            <a:off x="4009696" y="3075219"/>
            <a:ext cx="5135789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26" name="Picture Placeholder 10"/>
          <p:cNvSpPr>
            <a:spLocks noGrp="1"/>
          </p:cNvSpPr>
          <p:nvPr>
            <p:ph type="pic" sz="quarter" idx="28" hasCustomPrompt="1"/>
          </p:nvPr>
        </p:nvSpPr>
        <p:spPr>
          <a:xfrm>
            <a:off x="5679215" y="1107330"/>
            <a:ext cx="3464785" cy="17463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pic>
        <p:nvPicPr>
          <p:cNvPr id="13" name="Picture 12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13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MK Obraz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0"/>
          <p:cNvSpPr>
            <a:spLocks noGrp="1"/>
          </p:cNvSpPr>
          <p:nvPr>
            <p:ph type="pic" sz="quarter" idx="23" hasCustomPrompt="1"/>
          </p:nvPr>
        </p:nvSpPr>
        <p:spPr>
          <a:xfrm>
            <a:off x="1" y="1102852"/>
            <a:ext cx="9144000" cy="1330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/>
          <a:lstStyle>
            <a:lvl1pPr marL="0" indent="0">
              <a:buNone/>
              <a:defRPr sz="2000"/>
            </a:lvl1pPr>
          </a:lstStyle>
          <a:p>
            <a:r>
              <a:rPr lang="en-US" dirty="0" err="1"/>
              <a:t>Dodaj</a:t>
            </a:r>
            <a:r>
              <a:rPr lang="en-US" dirty="0"/>
              <a:t> </a:t>
            </a:r>
            <a:r>
              <a:rPr lang="en-US" dirty="0" err="1"/>
              <a:t>obraz</a:t>
            </a:r>
            <a:endParaRPr lang="en-US" dirty="0"/>
          </a:p>
        </p:txBody>
      </p:sp>
      <p:sp>
        <p:nvSpPr>
          <p:cNvPr id="9" name="Freeform 3"/>
          <p:cNvSpPr/>
          <p:nvPr userDrawn="1"/>
        </p:nvSpPr>
        <p:spPr>
          <a:xfrm>
            <a:off x="-5" y="190"/>
            <a:ext cx="6835190" cy="644182"/>
          </a:xfrm>
          <a:custGeom>
            <a:avLst/>
            <a:gdLst>
              <a:gd name="connsiteX0" fmla="*/ 6668224 w 6835190"/>
              <a:gd name="connsiteY0" fmla="*/ 404964 h 644182"/>
              <a:gd name="connsiteX1" fmla="*/ 6835191 w 6835190"/>
              <a:gd name="connsiteY1" fmla="*/ 0 h 644182"/>
              <a:gd name="connsiteX2" fmla="*/ 0 w 6835190"/>
              <a:gd name="connsiteY2" fmla="*/ 0 h 644182"/>
              <a:gd name="connsiteX3" fmla="*/ 0 w 6835190"/>
              <a:gd name="connsiteY3" fmla="*/ 644182 h 644182"/>
              <a:gd name="connsiteX4" fmla="*/ 6720396 w 6835190"/>
              <a:gd name="connsiteY4" fmla="*/ 644182 h 644182"/>
              <a:gd name="connsiteX5" fmla="*/ 6668224 w 6835190"/>
              <a:gd name="connsiteY5" fmla="*/ 404964 h 6441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6835190" h="644182">
                <a:moveTo>
                  <a:pt x="6668224" y="404964"/>
                </a:moveTo>
                <a:cubicBezTo>
                  <a:pt x="6668224" y="246964"/>
                  <a:pt x="6732004" y="103885"/>
                  <a:pt x="6835191" y="0"/>
                </a:cubicBezTo>
                <a:lnTo>
                  <a:pt x="0" y="0"/>
                </a:lnTo>
                <a:lnTo>
                  <a:pt x="0" y="644182"/>
                </a:lnTo>
                <a:lnTo>
                  <a:pt x="6720396" y="644182"/>
                </a:lnTo>
                <a:cubicBezTo>
                  <a:pt x="6686995" y="571334"/>
                  <a:pt x="6668224" y="490372"/>
                  <a:pt x="6668224" y="404964"/>
                </a:cubicBezTo>
              </a:path>
            </a:pathLst>
          </a:custGeom>
          <a:solidFill>
            <a:srgbClr val="053A98"/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 Placeholder 37"/>
          <p:cNvSpPr>
            <a:spLocks noGrp="1"/>
          </p:cNvSpPr>
          <p:nvPr>
            <p:ph type="body" sz="quarter" idx="19" hasCustomPrompt="1"/>
          </p:nvPr>
        </p:nvSpPr>
        <p:spPr>
          <a:xfrm>
            <a:off x="460168" y="113133"/>
            <a:ext cx="5877133" cy="25801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dirty="0"/>
              <a:t>Kliknij aby dodać tytuł prezentacji</a:t>
            </a:r>
            <a:endParaRPr lang="en-US" dirty="0"/>
          </a:p>
        </p:txBody>
      </p:sp>
      <p:sp>
        <p:nvSpPr>
          <p:cNvPr id="12" name="Text Placeholder 39"/>
          <p:cNvSpPr>
            <a:spLocks noGrp="1"/>
          </p:cNvSpPr>
          <p:nvPr>
            <p:ph type="body" sz="quarter" idx="20" hasCustomPrompt="1"/>
          </p:nvPr>
        </p:nvSpPr>
        <p:spPr>
          <a:xfrm>
            <a:off x="460376" y="309404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1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dodać</a:t>
            </a:r>
            <a:r>
              <a:rPr lang="en-US" dirty="0"/>
              <a:t> </a:t>
            </a:r>
            <a:r>
              <a:rPr lang="en-US" dirty="0" err="1"/>
              <a:t>podtytuł</a:t>
            </a:r>
            <a:r>
              <a:rPr lang="en-US" dirty="0"/>
              <a:t> </a:t>
            </a:r>
            <a:r>
              <a:rPr lang="en-US" dirty="0" err="1"/>
              <a:t>prezentacji</a:t>
            </a:r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544836" y="4485439"/>
            <a:ext cx="515614" cy="397545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3000"/>
              </a:lnSpc>
              <a:tabLst/>
            </a:pPr>
            <a:fld id="{A7771732-3C82-1545-98DD-8255A4E3438A}" type="slidenum">
              <a:rPr lang="en-US" sz="1200" smtClean="0">
                <a:solidFill>
                  <a:srgbClr val="053A98"/>
                </a:solidFill>
                <a:latin typeface="Calibri" pitchFamily="18" charset="0"/>
                <a:cs typeface="Calibri" pitchFamily="18" charset="0"/>
              </a:rPr>
              <a:pPr>
                <a:lnSpc>
                  <a:spcPts val="3000"/>
                </a:lnSpc>
                <a:tabLst/>
              </a:pPr>
              <a:t>‹#›</a:t>
            </a:fld>
            <a:endParaRPr lang="en-US" sz="1200" dirty="0" err="1">
              <a:solidFill>
                <a:srgbClr val="053A98"/>
              </a:solidFill>
              <a:latin typeface="Calibri" pitchFamily="18" charset="0"/>
              <a:cs typeface="Calibri" pitchFamily="18" charset="0"/>
            </a:endParaRP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5" hasCustomPrompt="1"/>
          </p:nvPr>
        </p:nvSpPr>
        <p:spPr>
          <a:xfrm>
            <a:off x="4658955" y="3225056"/>
            <a:ext cx="3874862" cy="15839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544836" y="3225056"/>
            <a:ext cx="3914347" cy="135566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200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tekst</a:t>
            </a:r>
            <a:endParaRPr lang="en-US" dirty="0"/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4" hasCustomPrompt="1"/>
          </p:nvPr>
        </p:nvSpPr>
        <p:spPr>
          <a:xfrm>
            <a:off x="544836" y="2525818"/>
            <a:ext cx="7988981" cy="59934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1">
                <a:solidFill>
                  <a:srgbClr val="053A98"/>
                </a:solidFill>
              </a:defRPr>
            </a:lvl1pPr>
          </a:lstStyle>
          <a:p>
            <a:pPr lvl="0"/>
            <a:r>
              <a:rPr lang="pl-PL" dirty="0"/>
              <a:t>Kliknij aby dodać tytuł</a:t>
            </a:r>
            <a:endParaRPr lang="en-US" dirty="0"/>
          </a:p>
        </p:txBody>
      </p:sp>
      <p:pic>
        <p:nvPicPr>
          <p:cNvPr id="14" name="Picture 13" descr="logo UMK poziom 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5" y="32612"/>
            <a:ext cx="1981345" cy="82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5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175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://www.wsparcie.umk.pl/" TargetMode="Externa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wa.niemielewska@cm.umk.p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sparcie.umk.pl/pages/Rusz_sie/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bon.umk.pl/pages/WE/" TargetMode="Externa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bon.umk.pl/pages/Koordynatorzy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sparcie.umk.pl/pages/Student_Coaching/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mikolaj.piekut@umk.pl" TargetMode="External"/><Relationship Id="rId2" Type="http://schemas.openxmlformats.org/officeDocument/2006/relationships/hyperlink" Target="https://bon.umk.pl/pages/ZSN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mailto:kmakowska@umk.pl" TargetMode="External"/><Relationship Id="rId4" Type="http://schemas.openxmlformats.org/officeDocument/2006/relationships/hyperlink" Target="https://bon.umk.pl/pages/ZON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wsparcie.umk.pl/pages/Nie_znikaj/" TargetMode="Externa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hyperlink" Target="https://wsparcie.umk.pl/pages/twojruch/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anty-drop-out.umk.pl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sparcie.umk.pl/" TargetMode="External"/><Relationship Id="rId7" Type="http://schemas.openxmlformats.org/officeDocument/2006/relationships/image" Target="../media/image10.png"/><Relationship Id="rId2" Type="http://schemas.openxmlformats.org/officeDocument/2006/relationships/hyperlink" Target="mailto:o&#347;rodek_wsparcia@umk.pl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hyperlink" Target="http://www.bon.umk.pl/" TargetMode="External"/><Relationship Id="rId4" Type="http://schemas.openxmlformats.org/officeDocument/2006/relationships/hyperlink" Target="mailto:bon@umk.p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rofile.php?id=61568836221338" TargetMode="External"/><Relationship Id="rId2" Type="http://schemas.openxmlformats.org/officeDocument/2006/relationships/hyperlink" Target="https://www.facebook.com/UOWiRO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11481" y="2783151"/>
            <a:ext cx="4927814" cy="681044"/>
          </a:xfrm>
        </p:spPr>
        <p:txBody>
          <a:bodyPr/>
          <a:lstStyle/>
          <a:p>
            <a:pPr algn="ctr"/>
            <a:r>
              <a:rPr lang="pl-PL" sz="2800" dirty="0"/>
              <a:t>Uniwersytecki Ośrodek Wsparcia i Rozwoju Osobistego</a:t>
            </a:r>
            <a:br>
              <a:rPr lang="pl-PL" sz="2800" dirty="0"/>
            </a:br>
            <a:br>
              <a:rPr lang="pl-PL" sz="2800" dirty="0"/>
            </a:br>
            <a:endParaRPr lang="en-US" sz="2000" dirty="0"/>
          </a:p>
        </p:txBody>
      </p:sp>
      <p:pic>
        <p:nvPicPr>
          <p:cNvPr id="2" name="152-front-music.pl">
            <a:hlinkClick r:id="" action="ppaction://media"/>
            <a:extLst>
              <a:ext uri="{FF2B5EF4-FFF2-40B4-BE49-F238E27FC236}">
                <a16:creationId xmlns:a16="http://schemas.microsoft.com/office/drawing/2014/main" id="{F3B17A4C-A9F1-4B06-8324-A70644A4F7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06064" y="4360444"/>
            <a:ext cx="609600" cy="6096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EE1DD89-0AA5-06D4-2C35-2767A193126E}"/>
              </a:ext>
            </a:extLst>
          </p:cNvPr>
          <p:cNvSpPr txBox="1"/>
          <p:nvPr/>
        </p:nvSpPr>
        <p:spPr>
          <a:xfrm>
            <a:off x="597654" y="3803039"/>
            <a:ext cx="39554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pl-PL" sz="2800" b="1" u="sng" kern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www.wsparcie.umk.pl</a:t>
            </a:r>
            <a:endParaRPr lang="pl-PL" sz="16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833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40577C-F002-4208-9A20-EBDDCEE5C41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168" y="1349646"/>
            <a:ext cx="8074024" cy="2679001"/>
          </a:xfrm>
        </p:spPr>
        <p:txBody>
          <a:bodyPr/>
          <a:lstStyle/>
          <a:p>
            <a:pPr marL="0" indent="0">
              <a:buNone/>
            </a:pPr>
            <a:br>
              <a:rPr lang="pl-PL" sz="1800" dirty="0"/>
            </a:br>
            <a:r>
              <a:rPr lang="pl-PL" sz="1800" dirty="0"/>
              <a:t>mgr inż. Ewa </a:t>
            </a:r>
            <a:r>
              <a:rPr lang="pl-PL" sz="1800" dirty="0" err="1"/>
              <a:t>Niemielewska</a:t>
            </a:r>
            <a:br>
              <a:rPr lang="pl-PL" sz="1800" dirty="0"/>
            </a:br>
            <a:r>
              <a:rPr lang="pl-PL" sz="1800" dirty="0"/>
              <a:t>tel. 52 585-33-49</a:t>
            </a:r>
            <a:br>
              <a:rPr lang="pl-PL" sz="1800" dirty="0"/>
            </a:br>
            <a:r>
              <a:rPr lang="pl-PL" sz="1800" dirty="0"/>
              <a:t>e-mail: </a:t>
            </a:r>
            <a:r>
              <a:rPr lang="pl-PL" sz="1800" dirty="0">
                <a:hlinkClick r:id="rId3"/>
              </a:rPr>
              <a:t>ewa.niemielewska@cm.umk.pl</a:t>
            </a:r>
            <a:r>
              <a:rPr lang="pl-PL" sz="1800" dirty="0"/>
              <a:t> </a:t>
            </a:r>
            <a:br>
              <a:rPr lang="pl-PL" sz="1800" dirty="0"/>
            </a:br>
            <a:br>
              <a:rPr lang="pl-PL" sz="1800" dirty="0"/>
            </a:br>
            <a:r>
              <a:rPr lang="pl-PL" sz="1700" dirty="0"/>
              <a:t>Zadania:</a:t>
            </a:r>
          </a:p>
          <a:p>
            <a:r>
              <a:rPr lang="pl-PL" sz="1700" dirty="0"/>
              <a:t>informowanie o dostępności infrastruktury technicznej danego kierunku studiów dla osób określonej niepełnosprawności,</a:t>
            </a:r>
          </a:p>
          <a:p>
            <a:r>
              <a:rPr lang="pl-PL" sz="1700" dirty="0"/>
              <a:t>informowanie o ofercie Uczelni dla osób ze szczególnymi potrzebami,</a:t>
            </a:r>
          </a:p>
          <a:p>
            <a:r>
              <a:rPr lang="pl-PL" sz="1700" dirty="0"/>
              <a:t>organizacja wsparcia dydaktycznego,</a:t>
            </a:r>
          </a:p>
          <a:p>
            <a:r>
              <a:rPr lang="pl-PL" sz="1700" dirty="0"/>
              <a:t>wsparcie w kontaktach z kadrą dydaktyczną i administracyjną.</a:t>
            </a:r>
          </a:p>
          <a:p>
            <a:pPr marL="0" indent="0">
              <a:buNone/>
            </a:pPr>
            <a:br>
              <a:rPr lang="pl-PL" sz="1800" dirty="0"/>
            </a:br>
            <a:br>
              <a:rPr lang="pl-PL" sz="1800" dirty="0"/>
            </a:b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0611300-19D6-4A45-BFD3-AB82540FFB4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807850"/>
            <a:ext cx="8223456" cy="552815"/>
          </a:xfrm>
        </p:spPr>
        <p:txBody>
          <a:bodyPr/>
          <a:lstStyle/>
          <a:p>
            <a:r>
              <a:rPr lang="pl-PL" sz="2000" dirty="0"/>
              <a:t>Koordynatorka spraw dotyczących studentów i doktorantów</a:t>
            </a:r>
            <a:br>
              <a:rPr lang="pl-PL" sz="2000" dirty="0"/>
            </a:br>
            <a:r>
              <a:rPr lang="pl-PL" sz="2000" dirty="0"/>
              <a:t>z niepełnosprawnością w Collegium </a:t>
            </a:r>
            <a:r>
              <a:rPr lang="pl-PL" sz="2000" dirty="0" err="1"/>
              <a:t>Medicum</a:t>
            </a:r>
            <a:r>
              <a:rPr lang="pl-PL" sz="2000" dirty="0"/>
              <a:t> UMK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8C6E0127-006A-4DAC-B2DC-AB9E8ADA8DB7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4090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ADFC43F-AC07-4569-A80E-1C8C7BA916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13486" y="1427703"/>
            <a:ext cx="8317028" cy="2679001"/>
          </a:xfrm>
        </p:spPr>
        <p:txBody>
          <a:bodyPr/>
          <a:lstStyle/>
          <a:p>
            <a:r>
              <a:rPr lang="pl-PL" sz="1800" dirty="0"/>
              <a:t>Konsultacje psychologiczne – napisz smsa do psychologa, żeby uzgodnić termin: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053A98"/>
                </a:solidFill>
              </a:rPr>
              <a:t>mgr Barbara Lorek – tel. 662 030 772 (przyjmuje stacjonarnie w Bydgoszczy w poniedziałki)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sz="1800" dirty="0">
                <a:solidFill>
                  <a:srgbClr val="053A98"/>
                </a:solidFill>
              </a:rPr>
              <a:t>dr Magdalena </a:t>
            </a:r>
            <a:r>
              <a:rPr lang="pl-PL" sz="1800" dirty="0" err="1">
                <a:solidFill>
                  <a:srgbClr val="053A98"/>
                </a:solidFill>
              </a:rPr>
              <a:t>Cyrklaff</a:t>
            </a:r>
            <a:r>
              <a:rPr lang="pl-PL" sz="1800" dirty="0">
                <a:solidFill>
                  <a:srgbClr val="053A98"/>
                </a:solidFill>
              </a:rPr>
              <a:t>-Gorczyca – tel. 502 695 564</a:t>
            </a:r>
          </a:p>
          <a:p>
            <a:pPr marL="457200" lvl="1" indent="0" algn="ctr">
              <a:buNone/>
            </a:pPr>
            <a:r>
              <a:rPr lang="pl-PL" sz="1800" dirty="0">
                <a:solidFill>
                  <a:srgbClr val="FF0000"/>
                </a:solidFill>
              </a:rPr>
              <a:t>Konsultacje możliwe są też w trybie online.</a:t>
            </a:r>
          </a:p>
          <a:p>
            <a:r>
              <a:rPr lang="pl-PL" sz="1800" dirty="0"/>
              <a:t>Konsultacje psychiatryczne – napisz smsa do psychologa i umów się na wizytę. </a:t>
            </a:r>
            <a:br>
              <a:rPr lang="pl-PL" sz="1800" dirty="0"/>
            </a:br>
            <a:r>
              <a:rPr lang="pl-PL" sz="1800" dirty="0"/>
              <a:t>Jeśli psycholog uzna to za konieczne, to skieruje Ciebie do psychiatry. </a:t>
            </a:r>
            <a:br>
              <a:rPr lang="pl-PL" sz="1800" dirty="0"/>
            </a:br>
            <a:r>
              <a:rPr lang="pl-PL" sz="1800" dirty="0"/>
              <a:t>(Ośrodek Psychoterapii i Rozwoju Osobistego REMEDIS PRO, Bydgoszcz, ul. Chrobrego 2/2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EED4D70-EF52-4083-8DEF-E5A71318196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872980"/>
            <a:ext cx="7058024" cy="570058"/>
          </a:xfrm>
        </p:spPr>
        <p:txBody>
          <a:bodyPr/>
          <a:lstStyle/>
          <a:p>
            <a:r>
              <a:rPr lang="pl-PL" dirty="0"/>
              <a:t>Z nami pokonasz kryzysy</a:t>
            </a:r>
          </a:p>
        </p:txBody>
      </p:sp>
      <p:sp>
        <p:nvSpPr>
          <p:cNvPr id="9" name="Symbol zastępczy tekstu 2">
            <a:extLst>
              <a:ext uri="{FF2B5EF4-FFF2-40B4-BE49-F238E27FC236}">
                <a16:creationId xmlns:a16="http://schemas.microsoft.com/office/drawing/2014/main" id="{B7748FDB-DCF9-4E94-A6B0-7551395D4B0D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2BDA9E6-8364-4F4B-84EF-F9D7EF1EC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4513" y="4077101"/>
            <a:ext cx="3394454" cy="106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1004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640577C-F002-4208-9A20-EBDDCEE5C41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168" y="1449659"/>
            <a:ext cx="8074024" cy="2679001"/>
          </a:xfrm>
        </p:spPr>
        <p:txBody>
          <a:bodyPr/>
          <a:lstStyle/>
          <a:p>
            <a:pPr marL="0" indent="0">
              <a:buNone/>
            </a:pPr>
            <a:endParaRPr lang="pl-PL" sz="1800" dirty="0"/>
          </a:p>
          <a:p>
            <a:r>
              <a:rPr lang="pl-PL" sz="1800" dirty="0"/>
              <a:t>Rusz się! przy biurku – ćwiczenia przy biurku i relaksacja: </a:t>
            </a:r>
            <a:r>
              <a:rPr lang="pl-PL" sz="1800" dirty="0">
                <a:hlinkClick r:id="rId2"/>
              </a:rPr>
              <a:t>https://wsparcie.umk.pl/pages/Rusz_sie/</a:t>
            </a:r>
            <a:endParaRPr lang="pl-PL" sz="1800" dirty="0"/>
          </a:p>
          <a:p>
            <a:endParaRPr lang="pl-PL" sz="1800" dirty="0"/>
          </a:p>
          <a:p>
            <a:r>
              <a:rPr lang="pl-PL" sz="1800" dirty="0"/>
              <a:t>Poszukaj pokoju wyciszenia na swoim wydziale lub w sąsiedztwie.</a:t>
            </a:r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0611300-19D6-4A45-BFD3-AB82540FFB4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896844"/>
            <a:ext cx="7058024" cy="552815"/>
          </a:xfrm>
        </p:spPr>
        <p:txBody>
          <a:bodyPr/>
          <a:lstStyle/>
          <a:p>
            <a:r>
              <a:rPr lang="pl-PL" dirty="0"/>
              <a:t>Z nami zadbasz o dobrostan ciała i ducha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8C6E0127-006A-4DAC-B2DC-AB9E8ADA8DB7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13767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5262" y="1789575"/>
            <a:ext cx="8223456" cy="26790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1800" dirty="0"/>
              <a:t>Potrzebujesz pomocy w trakcie zajęć?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Nie możesz zmotywować się do napisania pracy licencjackiej, magisterskiej?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Chcesz lepiej zarządzać swoim czasem?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Potrzebujesz pomocy w dziekanacie lub bibliotece?</a:t>
            </a:r>
          </a:p>
          <a:p>
            <a:pPr>
              <a:lnSpc>
                <a:spcPct val="150000"/>
              </a:lnSpc>
            </a:pPr>
            <a:r>
              <a:rPr lang="pl-PL" sz="1800" dirty="0"/>
              <a:t>Potrzebujesz indywidualnego wsparcia w trakcie studiów?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sz="1800" b="1" dirty="0"/>
              <a:t>Skontaktuj się z nami! 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581" y="766130"/>
            <a:ext cx="8836819" cy="577532"/>
          </a:xfrm>
        </p:spPr>
        <p:txBody>
          <a:bodyPr/>
          <a:lstStyle/>
          <a:p>
            <a:r>
              <a:rPr lang="pl-PL" dirty="0"/>
              <a:t>Z nami pokonasz trudności w uczeniu się: </a:t>
            </a:r>
            <a:r>
              <a:rPr lang="pl-PL" dirty="0">
                <a:hlinkClick r:id="rId2"/>
              </a:rPr>
              <a:t>https://bon.umk.pl/pages/WE/</a:t>
            </a:r>
            <a:r>
              <a:rPr lang="pl-PL" dirty="0"/>
              <a:t> </a:t>
            </a:r>
          </a:p>
          <a:p>
            <a:endParaRPr lang="pl-PL" dirty="0"/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97084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167" y="1639556"/>
            <a:ext cx="8412527" cy="267900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dirty="0"/>
              <a:t>Masz szczególne potrzeby, ale nie wiesz gdzie lub jak uzyskać pomoc?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dirty="0"/>
              <a:t>	Skontaktuj się koordynatorem wsparcia osób ze szczególnymi potrzebami na 	swoim Wydziale. Dowiesz się, o jakie formy wsparcia możesz się ubiegać </a:t>
            </a:r>
            <a:br>
              <a:rPr lang="pl-PL" sz="1800" dirty="0"/>
            </a:br>
            <a:r>
              <a:rPr lang="pl-PL" sz="1800" dirty="0"/>
              <a:t>	i jak o nie wnioskować.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dirty="0"/>
              <a:t>Lista koordynatorów dostępna jest na stronie: </a:t>
            </a:r>
            <a:r>
              <a:rPr lang="pl-PL" sz="1800" dirty="0">
                <a:hlinkClick r:id="rId2"/>
              </a:rPr>
              <a:t>https://bon.umk.pl/pages/Koordynatorzy/</a:t>
            </a: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058024" cy="577532"/>
          </a:xfrm>
        </p:spPr>
        <p:txBody>
          <a:bodyPr/>
          <a:lstStyle/>
          <a:p>
            <a:r>
              <a:rPr lang="pl-PL" dirty="0"/>
              <a:t>Uzyskaj wsparcie na swoim wydziale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82042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518112"/>
            <a:ext cx="8223456" cy="2679001"/>
          </a:xfrm>
        </p:spPr>
        <p:txBody>
          <a:bodyPr/>
          <a:lstStyle/>
          <a:p>
            <a:r>
              <a:rPr lang="pl-PL" sz="1800" i="1" dirty="0"/>
              <a:t>Asystenci dydaktyczni</a:t>
            </a:r>
          </a:p>
          <a:p>
            <a:r>
              <a:rPr lang="pl-PL" sz="1800" i="1" dirty="0"/>
              <a:t>Wsparcie edukacyjne</a:t>
            </a:r>
          </a:p>
          <a:p>
            <a:r>
              <a:rPr lang="pl-PL" sz="1800" i="1" dirty="0"/>
              <a:t>Dostosowanie zajęć dydaktycznych</a:t>
            </a:r>
          </a:p>
          <a:p>
            <a:r>
              <a:rPr lang="pl-PL" sz="1800" i="1" dirty="0"/>
              <a:t>Indywidualne lektoraty językowe</a:t>
            </a:r>
          </a:p>
          <a:p>
            <a:r>
              <a:rPr lang="pl-PL" sz="1800" i="1" dirty="0"/>
              <a:t>Dostosowane zajęcia wychowania fizycznego i sekcja sportowa </a:t>
            </a:r>
            <a:r>
              <a:rPr lang="pl-PL" sz="1800" i="1" dirty="0" err="1"/>
              <a:t>OzN</a:t>
            </a:r>
            <a:endParaRPr lang="pl-PL" sz="1800" i="1" dirty="0"/>
          </a:p>
          <a:p>
            <a:r>
              <a:rPr lang="pl-PL" sz="1800" i="1" dirty="0"/>
              <a:t>Wypożyczalnia sprzętu i oprogramowania wspomagającego</a:t>
            </a:r>
          </a:p>
          <a:p>
            <a:r>
              <a:rPr lang="pl-PL" sz="1800" i="1" dirty="0"/>
              <a:t>Asystenci transportowi</a:t>
            </a:r>
          </a:p>
          <a:p>
            <a:r>
              <a:rPr lang="pl-PL" sz="1800" i="1" dirty="0"/>
              <a:t>Wsparcie w sprawach administracyjnych związanych z tokiem studiów</a:t>
            </a:r>
          </a:p>
          <a:p>
            <a:r>
              <a:rPr lang="pl-PL" sz="1800" i="1" dirty="0"/>
              <a:t>Wsparcie w zakresie komunikacji z osobami prowadzącymi zajęcia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28600" y="901862"/>
            <a:ext cx="8686800" cy="577532"/>
          </a:xfrm>
        </p:spPr>
        <p:txBody>
          <a:bodyPr/>
          <a:lstStyle/>
          <a:p>
            <a:r>
              <a:rPr lang="pl-PL" dirty="0"/>
              <a:t>U nas uzyskasz wsparcie w zakresie Twoich szczególnych potrzeb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574678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168" y="1857600"/>
            <a:ext cx="8223456" cy="267900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sz="1600" dirty="0"/>
              <a:t>Masz jakieś plany, cele, ale nie wiesz, od czego zacząć, jak je zrealizować?  A może trudno Ci po prostu ruszyć z miejsca? 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Chcesz rozwinąć swoje kompetencje? A może jakieś nabyć? Odkryć?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Poszukujesz odpowiedzi na powracające do Ciebie pytania? 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Nie wiesz, jaką decyzję podjąć? </a:t>
            </a:r>
          </a:p>
          <a:p>
            <a:pPr>
              <a:lnSpc>
                <a:spcPct val="150000"/>
              </a:lnSpc>
            </a:pPr>
            <a:r>
              <a:rPr lang="pl-PL" sz="1600" dirty="0"/>
              <a:t>A może po prostu chcesz zmiany w swoim życiu, czegoś nowego?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1" dirty="0"/>
              <a:t>Skorzystaj z coachingu - skontaktuj się z nami!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058024" cy="577532"/>
          </a:xfrm>
        </p:spPr>
        <p:txBody>
          <a:bodyPr/>
          <a:lstStyle/>
          <a:p>
            <a:r>
              <a:rPr lang="pl-PL" dirty="0"/>
              <a:t>Z nami wzmocnisz swój potencjał rozwojowy: </a:t>
            </a:r>
            <a:r>
              <a:rPr lang="pl-PL" dirty="0">
                <a:hlinkClick r:id="rId2"/>
              </a:rPr>
              <a:t>https://wsparcie.umk.pl/pages/Student_Coaching/</a:t>
            </a:r>
            <a:r>
              <a:rPr lang="pl-PL" dirty="0"/>
              <a:t> 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7406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526423-D373-4F76-B103-61179EC7EF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5" y="1636295"/>
            <a:ext cx="8170277" cy="3040385"/>
          </a:xfrm>
        </p:spPr>
        <p:txBody>
          <a:bodyPr/>
          <a:lstStyle/>
          <a:p>
            <a:pPr marL="0" indent="0">
              <a:buNone/>
            </a:pPr>
            <a:r>
              <a:rPr lang="pl-PL" sz="1800" dirty="0"/>
              <a:t>Jeśli chcesz poznać ciekawych ludzi i miło spędzić czas skontaktuj się z nami: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b="1" dirty="0"/>
              <a:t>Zrzeszenie Studentów z Niepełnosprawnościami </a:t>
            </a:r>
            <a:r>
              <a:rPr lang="pl-PL" sz="1800" dirty="0"/>
              <a:t>- </a:t>
            </a:r>
            <a:r>
              <a:rPr lang="pl-PL" sz="1800" dirty="0">
                <a:hlinkClick r:id="rId2"/>
              </a:rPr>
              <a:t>https://bon.umk.pl/pages/ZSN/</a:t>
            </a:r>
            <a:endParaRPr lang="pl-PL" sz="1800" dirty="0"/>
          </a:p>
          <a:p>
            <a:pPr marL="0" indent="0">
              <a:buNone/>
            </a:pPr>
            <a:r>
              <a:rPr lang="pl-PL" sz="1800" dirty="0"/>
              <a:t>	opiekun – Mikołaj Piekut, kontakt: </a:t>
            </a:r>
            <a:r>
              <a:rPr lang="pl-PL" sz="1800" dirty="0">
                <a:hlinkClick r:id="rId3"/>
              </a:rPr>
              <a:t>mikolaj.piekut@umk.pl</a:t>
            </a: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b="1" dirty="0"/>
              <a:t>Zrzeszenie Osób </a:t>
            </a:r>
            <a:r>
              <a:rPr lang="pl-PL" sz="1800" b="1" dirty="0" err="1"/>
              <a:t>Neuroróżnorodnych</a:t>
            </a:r>
            <a:r>
              <a:rPr lang="pl-PL" sz="1800" b="1" dirty="0"/>
              <a:t> </a:t>
            </a:r>
            <a:r>
              <a:rPr lang="pl-PL" sz="1800" dirty="0"/>
              <a:t>- </a:t>
            </a:r>
            <a:r>
              <a:rPr lang="pl-PL" sz="1800" dirty="0">
                <a:hlinkClick r:id="rId4"/>
              </a:rPr>
              <a:t>https://bon.umk.pl/pages/ZON/</a:t>
            </a:r>
            <a:endParaRPr lang="pl-PL" sz="1800" dirty="0"/>
          </a:p>
          <a:p>
            <a:pPr marL="0" indent="0">
              <a:buNone/>
            </a:pPr>
            <a:r>
              <a:rPr lang="pl-PL" sz="1800" dirty="0"/>
              <a:t>	opiekunka – Katarzyna Makowska, kontakt: </a:t>
            </a:r>
            <a:r>
              <a:rPr lang="pl-PL" sz="1800" dirty="0">
                <a:hlinkClick r:id="rId5"/>
              </a:rPr>
              <a:t>kmakowska@umk.pl</a:t>
            </a: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9D15B7B-7540-4AD3-B688-7B1F081957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83469"/>
            <a:ext cx="7977380" cy="503363"/>
          </a:xfrm>
        </p:spPr>
        <p:txBody>
          <a:bodyPr/>
          <a:lstStyle/>
          <a:p>
            <a:r>
              <a:rPr lang="pl-PL" dirty="0"/>
              <a:t>Spotkania integracyjne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F0A4FC4B-2F33-4A82-B635-733D8245591B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765063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526423-D373-4F76-B103-61179EC7EF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2132928"/>
            <a:ext cx="4617146" cy="2679001"/>
          </a:xfrm>
        </p:spPr>
        <p:txBody>
          <a:bodyPr/>
          <a:lstStyle/>
          <a:p>
            <a:r>
              <a:rPr lang="pl-PL" sz="1800" dirty="0"/>
              <a:t>Zajrzyj na stronę kampanii: </a:t>
            </a:r>
            <a:r>
              <a:rPr lang="pl-PL" sz="1800" dirty="0">
                <a:hlinkClick r:id="rId2"/>
              </a:rPr>
              <a:t>https://wsparcie.umk.pl/pages/Nie_znikaj/</a:t>
            </a:r>
            <a:r>
              <a:rPr lang="pl-PL" sz="1800" dirty="0"/>
              <a:t> 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9D15B7B-7540-4AD3-B688-7B1F081957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83469"/>
            <a:ext cx="7977380" cy="503363"/>
          </a:xfrm>
        </p:spPr>
        <p:txBody>
          <a:bodyPr/>
          <a:lstStyle/>
          <a:p>
            <a:r>
              <a:rPr lang="pl-PL" dirty="0"/>
              <a:t>„Nie znikaj” </a:t>
            </a:r>
          </a:p>
          <a:p>
            <a:r>
              <a:rPr lang="pl-PL" dirty="0"/>
              <a:t>– kampania dla zdrowia psychicznego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F0A4FC4B-2F33-4A82-B635-733D8245591B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40CD6B7-C566-4505-AC12-FED12FCF2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9842" y="983469"/>
            <a:ext cx="2763896" cy="390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4653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7526423-D373-4F76-B103-61179EC7EF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997679"/>
            <a:ext cx="4617146" cy="2679001"/>
          </a:xfrm>
        </p:spPr>
        <p:txBody>
          <a:bodyPr/>
          <a:lstStyle/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Zapoznaj się ze stroną: </a:t>
            </a:r>
            <a:r>
              <a:rPr lang="pl-PL" sz="1800" dirty="0">
                <a:hlinkClick r:id="rId2"/>
              </a:rPr>
              <a:t>https://wsparcie.umk.pl/pages/twojruch/</a:t>
            </a:r>
            <a:endParaRPr lang="pl-PL" sz="1800" dirty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Szukaj </a:t>
            </a:r>
            <a:r>
              <a:rPr lang="pl-PL" sz="1800" dirty="0" err="1"/>
              <a:t>Meet</a:t>
            </a:r>
            <a:r>
              <a:rPr lang="pl-PL" sz="1800" dirty="0"/>
              <a:t>-ławki na swoim wydziale!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Weź udział w Konkursie!</a:t>
            </a:r>
          </a:p>
          <a:p>
            <a:pPr marL="0" indent="0">
              <a:buNone/>
            </a:pPr>
            <a:endParaRPr lang="pl-PL" sz="180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9D15B7B-7540-4AD3-B688-7B1F0819576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83469"/>
            <a:ext cx="7977380" cy="503363"/>
          </a:xfrm>
        </p:spPr>
        <p:txBody>
          <a:bodyPr/>
          <a:lstStyle/>
          <a:p>
            <a:r>
              <a:rPr lang="pl-PL" dirty="0"/>
              <a:t>„Twój ruch” – Kampania</a:t>
            </a:r>
            <a:br>
              <a:rPr lang="pl-PL" dirty="0"/>
            </a:br>
            <a:r>
              <a:rPr lang="pl-PL" dirty="0"/>
              <a:t>profilaktyki uzależnień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F0A4FC4B-2F33-4A82-B635-733D8245591B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C6B53EF-F876-4476-BDF4-04B4DE19B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441" y="970364"/>
            <a:ext cx="2776944" cy="391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006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5000">
        <p159:morph option="byObject"/>
      </p:transition>
    </mc:Choice>
    <mc:Fallback xmlns="">
      <p:transition spd="slow" advClick="0" advTm="15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E2E5C82-9B4E-4553-A7AF-F0BF78E9BAD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0" y="1884043"/>
            <a:ext cx="8074024" cy="267900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Projekt</a:t>
            </a:r>
          </a:p>
          <a:p>
            <a:pPr marL="0" indent="0">
              <a:buNone/>
            </a:pPr>
            <a:r>
              <a:rPr lang="pl-PL" dirty="0"/>
              <a:t>dla studentów</a:t>
            </a:r>
          </a:p>
          <a:p>
            <a:pPr marL="0" indent="0">
              <a:buNone/>
            </a:pPr>
            <a:r>
              <a:rPr lang="pl-PL" dirty="0"/>
              <a:t>rozpoczynających </a:t>
            </a:r>
          </a:p>
          <a:p>
            <a:pPr marL="0" indent="0">
              <a:buNone/>
            </a:pPr>
            <a:r>
              <a:rPr lang="pl-PL" dirty="0"/>
              <a:t>edukację  w UMK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45DD5CE-DABC-46C2-846B-FA33695CA9C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235190" y="613820"/>
            <a:ext cx="7058024" cy="927100"/>
          </a:xfrm>
        </p:spPr>
        <p:txBody>
          <a:bodyPr/>
          <a:lstStyle/>
          <a:p>
            <a:r>
              <a:rPr lang="pl-PL" dirty="0"/>
              <a:t>Projekt Anty-drop-out</a:t>
            </a:r>
          </a:p>
        </p:txBody>
      </p:sp>
      <p:pic>
        <p:nvPicPr>
          <p:cNvPr id="1028" name="Picture 4" descr="Ulotka Anty Drop-Out – Potrzebuję wsparcia">
            <a:extLst>
              <a:ext uri="{FF2B5EF4-FFF2-40B4-BE49-F238E27FC236}">
                <a16:creationId xmlns:a16="http://schemas.microsoft.com/office/drawing/2014/main" id="{24D79DE1-4844-488F-AEC7-4C86E557C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434" y="669035"/>
            <a:ext cx="3174495" cy="445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erwsza strona ulotki „Nawigacja po Orbitach”">
            <a:extLst>
              <a:ext uri="{FF2B5EF4-FFF2-40B4-BE49-F238E27FC236}">
                <a16:creationId xmlns:a16="http://schemas.microsoft.com/office/drawing/2014/main" id="{6A35863E-082A-44B7-9387-31C896C62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191" y="1033670"/>
            <a:ext cx="2940471" cy="412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53F66D6E-BEB5-DE95-3464-A4F2144A2023}"/>
              </a:ext>
            </a:extLst>
          </p:cNvPr>
          <p:cNvSpPr txBox="1"/>
          <p:nvPr/>
        </p:nvSpPr>
        <p:spPr>
          <a:xfrm>
            <a:off x="691764" y="79639"/>
            <a:ext cx="42077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hlinkClick r:id="rId4"/>
              </a:rPr>
              <a:t>https://anty-drop-out.umk.pl/</a:t>
            </a:r>
            <a:r>
              <a:rPr lang="pl-PL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410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FC19D1A-2819-42DE-9C9A-08C037772C0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050850" y="1734204"/>
            <a:ext cx="3420248" cy="2679001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Uniwersytecki Ośrodek Wsparcia </a:t>
            </a:r>
            <a:br>
              <a:rPr lang="pl-PL" dirty="0"/>
            </a:br>
            <a:r>
              <a:rPr lang="pl-PL" dirty="0"/>
              <a:t>i Rozwoju Osobistego</a:t>
            </a:r>
          </a:p>
          <a:p>
            <a:pPr marL="0" indent="0">
              <a:buNone/>
            </a:pPr>
            <a:r>
              <a:rPr lang="pl-PL" dirty="0"/>
              <a:t>tel. 56 611 49 33</a:t>
            </a:r>
          </a:p>
          <a:p>
            <a:pPr marL="0" indent="0">
              <a:buNone/>
            </a:pPr>
            <a:r>
              <a:rPr lang="pl-PL" dirty="0"/>
              <a:t>e-mail: </a:t>
            </a:r>
            <a:r>
              <a:rPr lang="pl-PL" dirty="0">
                <a:hlinkClick r:id="rId2"/>
              </a:rPr>
              <a:t>ośrodek_wsparcia@umk.pl</a:t>
            </a:r>
            <a:endParaRPr lang="pl-PL" dirty="0"/>
          </a:p>
          <a:p>
            <a:pPr marL="0" indent="0">
              <a:buNone/>
            </a:pPr>
            <a:r>
              <a:rPr lang="pl-PL" dirty="0"/>
              <a:t>WWW: </a:t>
            </a:r>
            <a:r>
              <a:rPr lang="pl-PL" dirty="0">
                <a:hlinkClick r:id="rId3"/>
              </a:rPr>
              <a:t>www.wsparcie.umk.pl</a:t>
            </a:r>
            <a:r>
              <a:rPr lang="pl-PL" dirty="0"/>
              <a:t> </a:t>
            </a:r>
          </a:p>
          <a:p>
            <a:endParaRPr lang="pl-PL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369D309-7F8C-42BB-91D7-B739416DD5C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376" y="976034"/>
            <a:ext cx="7058024" cy="525665"/>
          </a:xfrm>
        </p:spPr>
        <p:txBody>
          <a:bodyPr/>
          <a:lstStyle/>
          <a:p>
            <a:r>
              <a:rPr lang="pl-PL" dirty="0"/>
              <a:t>Zapoznaj się z pełną ofertą Ośrodka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D256558A-5D5C-4D4C-AB06-FF88858CBDF7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9E1BB24D-2359-43B2-96D6-8236434221D6}"/>
              </a:ext>
            </a:extLst>
          </p:cNvPr>
          <p:cNvSpPr txBox="1">
            <a:spLocks/>
          </p:cNvSpPr>
          <p:nvPr/>
        </p:nvSpPr>
        <p:spPr>
          <a:xfrm>
            <a:off x="5088132" y="1734203"/>
            <a:ext cx="3420248" cy="2679001"/>
          </a:xfrm>
          <a:prstGeom prst="rect">
            <a:avLst/>
          </a:prstGeom>
        </p:spPr>
        <p:txBody>
          <a:bodyPr vert="horz"/>
          <a:lstStyle>
            <a:lvl1pPr marL="285750" indent="-285750" algn="l" defTabSz="457200" rtl="0" eaLnBrk="1" latinLnBrk="0" hangingPunct="1">
              <a:spcBef>
                <a:spcPct val="20000"/>
              </a:spcBef>
              <a:buFont typeface="Wingdings" charset="2"/>
              <a:buChar char=""/>
              <a:defRPr sz="1400" kern="1200">
                <a:solidFill>
                  <a:srgbClr val="053A98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pl-PL" dirty="0"/>
              <a:t>Zespół Wsparcia Osób</a:t>
            </a:r>
          </a:p>
          <a:p>
            <a:pPr marL="0" indent="0">
              <a:buFont typeface="Wingdings" charset="2"/>
              <a:buNone/>
            </a:pPr>
            <a:r>
              <a:rPr lang="pl-PL" dirty="0"/>
              <a:t>ze Szczególnymi Potrzebami</a:t>
            </a:r>
          </a:p>
          <a:p>
            <a:pPr marL="0" indent="0">
              <a:buFont typeface="Wingdings" charset="2"/>
              <a:buNone/>
            </a:pPr>
            <a:r>
              <a:rPr lang="pl-PL" dirty="0"/>
              <a:t>tel. 56 611 49 83</a:t>
            </a:r>
          </a:p>
          <a:p>
            <a:pPr marL="0" indent="0">
              <a:buFont typeface="Wingdings" charset="2"/>
              <a:buNone/>
            </a:pPr>
            <a:r>
              <a:rPr lang="pl-PL" dirty="0"/>
              <a:t>e-mail: </a:t>
            </a:r>
            <a:r>
              <a:rPr lang="pl-PL" dirty="0">
                <a:hlinkClick r:id="rId4"/>
              </a:rPr>
              <a:t>bon@umk.pl</a:t>
            </a:r>
            <a:endParaRPr lang="pl-PL" dirty="0"/>
          </a:p>
          <a:p>
            <a:pPr marL="0" indent="0">
              <a:buFont typeface="Wingdings" charset="2"/>
              <a:buNone/>
            </a:pPr>
            <a:r>
              <a:rPr lang="pl-PL" dirty="0"/>
              <a:t>WWW: </a:t>
            </a:r>
            <a:r>
              <a:rPr lang="pl-PL" dirty="0">
                <a:hlinkClick r:id="rId5"/>
              </a:rPr>
              <a:t>www.bon.umk.pl</a:t>
            </a:r>
            <a:r>
              <a:rPr lang="pl-PL" dirty="0"/>
              <a:t>  </a:t>
            </a:r>
          </a:p>
          <a:p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D9C4EEA6-4472-4248-8D94-DE25B029CB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868" y="3353098"/>
            <a:ext cx="1292612" cy="129261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369685D0-A8A7-4A31-9301-9879186821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90995" y="3353098"/>
            <a:ext cx="1292612" cy="129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273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20C3E3-0239-4A16-9490-89C5F829CA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60376" y="1761000"/>
            <a:ext cx="8223456" cy="2679001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pl-PL" sz="1800" b="1" dirty="0"/>
              <a:t>Uniwersytecki Ośrodek Wsparcia i Rozwoju Osobistego: </a:t>
            </a:r>
            <a:r>
              <a:rPr lang="pl-PL" sz="1800" b="1" dirty="0">
                <a:hlinkClick r:id="rId2"/>
              </a:rPr>
              <a:t>https://www.facebook.com/UOWiRO</a:t>
            </a:r>
            <a:r>
              <a:rPr lang="pl-PL" sz="1800" b="1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l-PL" sz="1800" b="1" dirty="0"/>
              <a:t>Projekt </a:t>
            </a:r>
            <a:r>
              <a:rPr lang="pl-PL" sz="1800" b="1"/>
              <a:t>„UMK - Uczelnia </a:t>
            </a:r>
            <a:r>
              <a:rPr lang="pl-PL" sz="1800" b="1" dirty="0"/>
              <a:t>dostępna”: </a:t>
            </a:r>
            <a:r>
              <a:rPr lang="pl-PL" sz="1800" dirty="0">
                <a:hlinkClick r:id="rId3"/>
              </a:rPr>
              <a:t>https://www.facebook.com/profile.php?id=61568836221338</a:t>
            </a:r>
            <a:r>
              <a:rPr lang="pl-PL" sz="1800" dirty="0"/>
              <a:t> </a:t>
            </a:r>
          </a:p>
          <a:p>
            <a:pPr marL="0" indent="0">
              <a:lnSpc>
                <a:spcPct val="150000"/>
              </a:lnSpc>
              <a:buNone/>
            </a:pPr>
            <a:endParaRPr lang="pl-PL" sz="1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pl-PL" sz="2000" b="1" dirty="0"/>
              <a:t>Dołącz do nas i bądź na bieżąco!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E08415-DAE4-4147-B1EB-E65AED5D4B2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0168" y="901862"/>
            <a:ext cx="7058024" cy="57753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l-PL" dirty="0"/>
              <a:t>Polub nas na FB</a:t>
            </a:r>
          </a:p>
        </p:txBody>
      </p:sp>
      <p:sp>
        <p:nvSpPr>
          <p:cNvPr id="8" name="Symbol zastępczy tekstu 2">
            <a:extLst>
              <a:ext uri="{FF2B5EF4-FFF2-40B4-BE49-F238E27FC236}">
                <a16:creationId xmlns:a16="http://schemas.microsoft.com/office/drawing/2014/main" id="{22220DF4-9437-4F11-AD26-46E7515A01C6}"/>
              </a:ext>
            </a:extLst>
          </p:cNvPr>
          <p:cNvSpPr txBox="1">
            <a:spLocks/>
          </p:cNvSpPr>
          <p:nvPr/>
        </p:nvSpPr>
        <p:spPr>
          <a:xfrm>
            <a:off x="460376" y="158523"/>
            <a:ext cx="5876925" cy="270933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100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/>
              <a:t>Uniwersytecki Ośrodek Wsparcia i Rozwoju Osobistego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1987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25573</TotalTime>
  <Words>875</Words>
  <Application>Microsoft Office PowerPoint</Application>
  <PresentationFormat>Pokaz na ekranie (16:9)</PresentationFormat>
  <Paragraphs>105</Paragraphs>
  <Slides>14</Slides>
  <Notes>2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Office Theme</vt:lpstr>
      <vt:lpstr>Uniwersytecki Ośrodek Wsparcia i Rozwoju Osobistego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Slidetorial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Jarosław Nuszkiewicz (jnuszkiewicz)</dc:creator>
  <cp:lastModifiedBy>Jarosław Nuszkiewicz (jnuszkiewicz)</cp:lastModifiedBy>
  <cp:revision>277</cp:revision>
  <dcterms:created xsi:type="dcterms:W3CDTF">2016-12-06T12:50:57Z</dcterms:created>
  <dcterms:modified xsi:type="dcterms:W3CDTF">2026-10-09T16:20:34Z</dcterms:modified>
</cp:coreProperties>
</file>