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5" autoAdjust="0"/>
    <p:restoredTop sz="94660"/>
  </p:normalViewPr>
  <p:slideViewPr>
    <p:cSldViewPr>
      <p:cViewPr varScale="1">
        <p:scale>
          <a:sx n="70" d="100"/>
          <a:sy n="70" d="100"/>
        </p:scale>
        <p:origin x="13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1F24-D717-46BB-82E9-0E749D536983}" type="datetimeFigureOut">
              <a:rPr lang="pl-PL" smtClean="0"/>
              <a:pPr/>
              <a:t>2018-02-27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24912-D966-4B91-ACF9-BC8263B20C4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1F24-D717-46BB-82E9-0E749D536983}" type="datetimeFigureOut">
              <a:rPr lang="pl-PL" smtClean="0"/>
              <a:pPr/>
              <a:t>2018-02-27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24912-D966-4B91-ACF9-BC8263B20C4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1F24-D717-46BB-82E9-0E749D536983}" type="datetimeFigureOut">
              <a:rPr lang="pl-PL" smtClean="0"/>
              <a:pPr/>
              <a:t>2018-02-27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24912-D966-4B91-ACF9-BC8263B20C4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1F24-D717-46BB-82E9-0E749D536983}" type="datetimeFigureOut">
              <a:rPr lang="pl-PL" smtClean="0"/>
              <a:pPr/>
              <a:t>2018-02-27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24912-D966-4B91-ACF9-BC8263B20C4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1F24-D717-46BB-82E9-0E749D536983}" type="datetimeFigureOut">
              <a:rPr lang="pl-PL" smtClean="0"/>
              <a:pPr/>
              <a:t>2018-02-27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24912-D966-4B91-ACF9-BC8263B20C4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1F24-D717-46BB-82E9-0E749D536983}" type="datetimeFigureOut">
              <a:rPr lang="pl-PL" smtClean="0"/>
              <a:pPr/>
              <a:t>2018-02-27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24912-D966-4B91-ACF9-BC8263B20C4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1F24-D717-46BB-82E9-0E749D536983}" type="datetimeFigureOut">
              <a:rPr lang="pl-PL" smtClean="0"/>
              <a:pPr/>
              <a:t>2018-02-27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24912-D966-4B91-ACF9-BC8263B20C4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1F24-D717-46BB-82E9-0E749D536983}" type="datetimeFigureOut">
              <a:rPr lang="pl-PL" smtClean="0"/>
              <a:pPr/>
              <a:t>2018-02-27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24912-D966-4B91-ACF9-BC8263B20C4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1F24-D717-46BB-82E9-0E749D536983}" type="datetimeFigureOut">
              <a:rPr lang="pl-PL" smtClean="0"/>
              <a:pPr/>
              <a:t>2018-02-27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24912-D966-4B91-ACF9-BC8263B20C4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1F24-D717-46BB-82E9-0E749D536983}" type="datetimeFigureOut">
              <a:rPr lang="pl-PL" smtClean="0"/>
              <a:pPr/>
              <a:t>2018-02-27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24912-D966-4B91-ACF9-BC8263B20C4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1F24-D717-46BB-82E9-0E749D536983}" type="datetimeFigureOut">
              <a:rPr lang="pl-PL" smtClean="0"/>
              <a:pPr/>
              <a:t>2018-02-27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24912-D966-4B91-ACF9-BC8263B20C4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11F24-D717-46BB-82E9-0E749D536983}" type="datetimeFigureOut">
              <a:rPr lang="pl-PL" smtClean="0"/>
              <a:pPr/>
              <a:t>2018-02-27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24912-D966-4B91-ACF9-BC8263B20C4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Podsumowanie dysputy </a:t>
            </a:r>
            <a:b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jakości kształcenia </a:t>
            </a:r>
            <a:b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Wydziale Lekarskim </a:t>
            </a:r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75656" y="4509120"/>
            <a:ext cx="6400800" cy="1752600"/>
          </a:xfrm>
        </p:spPr>
        <p:txBody>
          <a:bodyPr/>
          <a:lstStyle/>
          <a:p>
            <a:r>
              <a:rPr lang="pl-PL" dirty="0" smtClean="0"/>
              <a:t> </a:t>
            </a:r>
            <a:r>
              <a:rPr lang="pl-PL" dirty="0" smtClean="0">
                <a:solidFill>
                  <a:schemeClr val="tx2">
                    <a:lumMod val="50000"/>
                  </a:schemeClr>
                </a:solidFill>
              </a:rPr>
              <a:t>RW 13. 12. 2017 </a:t>
            </a:r>
            <a:endParaRPr lang="pl-PL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chemeClr val="accent6">
                    <a:lumMod val="50000"/>
                  </a:schemeClr>
                </a:solidFill>
              </a:rPr>
              <a:t>CZYM SZCZYCĄ SIĘ NAUCZYCIELE?</a:t>
            </a:r>
            <a:br>
              <a:rPr lang="pl-PL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ZAJĘCIAMI PRAKTYCZNYMI</a:t>
            </a:r>
          </a:p>
          <a:p>
            <a:r>
              <a:rPr lang="pl-PL" dirty="0" smtClean="0"/>
              <a:t>KOŁAMI NAUKOWYMI</a:t>
            </a:r>
          </a:p>
          <a:p>
            <a:r>
              <a:rPr lang="pl-PL" dirty="0" smtClean="0"/>
              <a:t>CIEKAWYMI FORMAMI PRZEKAZYWAIA WIEDZY: FILMY, BAZY ZDJĘĆ, QUIZY</a:t>
            </a:r>
          </a:p>
          <a:p>
            <a:r>
              <a:rPr lang="pl-PL" smtClean="0"/>
              <a:t>ZWYCIĘSTWAMI W KONKURSACH WIEDZY,  NAGRODAMI DLA STUDENCKICH WYSTĄPIEŃ KONFERENCYJNYCH </a:t>
            </a:r>
            <a:endParaRPr lang="pl-PL" dirty="0" smtClean="0"/>
          </a:p>
          <a:p>
            <a:r>
              <a:rPr lang="pl-PL" dirty="0" smtClean="0"/>
              <a:t>PREZENTOWANIEM INNOWACYJNYCH TECHNOLOGII, NOWYCH TRENDÓW I ZAGADNIEŃ</a:t>
            </a:r>
          </a:p>
          <a:p>
            <a:r>
              <a:rPr lang="pl-PL" dirty="0" smtClean="0"/>
              <a:t>PROFESJONALIZMEM KADRY NAUCZAJĄCEJ 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chemeClr val="accent6">
                    <a:lumMod val="50000"/>
                  </a:schemeClr>
                </a:solidFill>
              </a:rPr>
              <a:t>CO DOSKWIERA NAUCZYCIELOM?</a:t>
            </a:r>
            <a:br>
              <a:rPr lang="pl-PL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62500" lnSpcReduction="20000"/>
          </a:bodyPr>
          <a:lstStyle/>
          <a:p>
            <a:r>
              <a:rPr lang="pl-PL" sz="3800" dirty="0" smtClean="0"/>
              <a:t>ZBYT MAŁO ETATÓW</a:t>
            </a:r>
          </a:p>
          <a:p>
            <a:r>
              <a:rPr lang="pl-PL" sz="3800" dirty="0" smtClean="0"/>
              <a:t>BRAK CHĘTNYCH DO PRACY</a:t>
            </a:r>
          </a:p>
          <a:p>
            <a:r>
              <a:rPr lang="pl-PL" sz="3800" dirty="0" smtClean="0"/>
              <a:t>ZBYT DUŻE OBCIĄŻENIE ZADANIAMI USŁUGOWYMI</a:t>
            </a:r>
          </a:p>
          <a:p>
            <a:r>
              <a:rPr lang="pl-PL" sz="3800" dirty="0" smtClean="0"/>
              <a:t>ZBYT KRÓTKI OKRES ZATRUDNIENIA DLA „NAUKI NAUCZANIA”</a:t>
            </a:r>
          </a:p>
          <a:p>
            <a:r>
              <a:rPr lang="pl-PL" sz="3800" dirty="0" smtClean="0"/>
              <a:t>ZBYT DUŻE GRUPY SEMINARYJNE (25 OSÓB), ĆWICZENIOWE (12 OSÓB) </a:t>
            </a:r>
          </a:p>
          <a:p>
            <a:r>
              <a:rPr lang="pl-PL" sz="3800" dirty="0" smtClean="0"/>
              <a:t>NIEDOSTATKI LOKALOWE: ZA MAŁE SALE, ZA MAŁO SAL</a:t>
            </a:r>
          </a:p>
          <a:p>
            <a:r>
              <a:rPr lang="pl-PL" sz="3800" dirty="0" smtClean="0"/>
              <a:t>ZBYT MAŁE FINANSE NA ZAJĘCIA PRAKTYCZNE</a:t>
            </a:r>
          </a:p>
          <a:p>
            <a:r>
              <a:rPr lang="pl-PL" sz="3800" dirty="0" smtClean="0"/>
              <a:t>NIEDOSKONAŁY PLAN DYDAKTYCZNY: ZBYT SZYBKO WPROWADZANE ZAJĘCIA WYMAGAJĄCE WCZEŚNIEJSZEGO PRZYGOTOWNIA  KLINICZNEGO</a:t>
            </a:r>
          </a:p>
          <a:p>
            <a:r>
              <a:rPr lang="pl-PL" sz="3800" dirty="0" smtClean="0"/>
              <a:t>NIEDOSTOSOWANIE PRZEPISÓW SZPITALNYCH DO WYMOGÓW KSZTAŁCENIA ( NP. MAX. 3 STUDENTÓW NA SALI OPERACYJNEJ) </a:t>
            </a:r>
          </a:p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chemeClr val="accent6">
                    <a:lumMod val="50000"/>
                  </a:schemeClr>
                </a:solidFill>
              </a:rPr>
              <a:t>CO DOSKWIERA STUDENTOM?</a:t>
            </a:r>
            <a:br>
              <a:rPr lang="pl-PL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62500" lnSpcReduction="20000"/>
          </a:bodyPr>
          <a:lstStyle/>
          <a:p>
            <a:pPr>
              <a:buFontTx/>
              <a:buChar char="-"/>
            </a:pPr>
            <a:r>
              <a:rPr lang="pl-PL" dirty="0" smtClean="0"/>
              <a:t>BRAK ZAJĘĆ Z PROFESORAMI, NA CO NIE SKARŻĄ SIĘ STUDENCI  ANGLOJĘZYCZNI</a:t>
            </a:r>
          </a:p>
          <a:p>
            <a:pPr>
              <a:buFontTx/>
              <a:buChar char="-"/>
            </a:pPr>
            <a:r>
              <a:rPr lang="pl-PL" dirty="0" smtClean="0"/>
              <a:t>ZA DUŻO WIEDZY SPECJALISTYCZNEJ, SZCZEGÓŁOWEJ, RZADKICH CHORÓB, RZADKICH OBJAWÓW</a:t>
            </a:r>
          </a:p>
          <a:p>
            <a:pPr>
              <a:buFontTx/>
              <a:buChar char="-"/>
            </a:pPr>
            <a:r>
              <a:rPr lang="pl-PL" dirty="0" smtClean="0"/>
              <a:t>ZA MAŁO NAUCZANIA PROBLEMOWEGO</a:t>
            </a:r>
          </a:p>
          <a:p>
            <a:pPr>
              <a:buFontTx/>
              <a:buChar char="-"/>
            </a:pPr>
            <a:r>
              <a:rPr lang="pl-PL" dirty="0" smtClean="0"/>
              <a:t>ZBYT MAŁY NACISK NA ASPEKT PRAKTYCZNY POZYSKIWANEJ WIEDZY; STUDENCI PRAGNĄ UCZYĆ SIĘ „OD OBJAWU DO CHOROBY” ( nie odwrotnie) </a:t>
            </a:r>
          </a:p>
          <a:p>
            <a:pPr>
              <a:buFontTx/>
              <a:buChar char="-"/>
            </a:pPr>
            <a:r>
              <a:rPr lang="pl-PL" dirty="0" smtClean="0"/>
              <a:t>NIEPRZYGOTOWANIE ASYSTENTÓW DO ZAJĘĆ, ZASTĘPOWANE SEMINARIAMI PREZENTOWANYMI PRZEZ STUDENTÓW</a:t>
            </a:r>
          </a:p>
          <a:p>
            <a:pPr>
              <a:buFontTx/>
              <a:buChar char="-"/>
            </a:pPr>
            <a:r>
              <a:rPr lang="pl-PL" dirty="0" smtClean="0"/>
              <a:t>ZBYT DŁUGIE PRZERWY W ZAJĘCIACH ( POWYŻEJ PÓŁ GODZINY)</a:t>
            </a:r>
          </a:p>
          <a:p>
            <a:pPr>
              <a:buFontTx/>
              <a:buChar char="-"/>
            </a:pPr>
            <a:r>
              <a:rPr lang="pl-PL" dirty="0" smtClean="0"/>
              <a:t>BRAK ODRABIANIA NIE ZREALIZOWANYCH ZAJĘĆ</a:t>
            </a:r>
          </a:p>
          <a:p>
            <a:pPr>
              <a:buFontTx/>
              <a:buChar char="-"/>
            </a:pPr>
            <a:r>
              <a:rPr lang="pl-PL" dirty="0" smtClean="0"/>
              <a:t>BRAK OCENY PRACY STUDENTA: ANALIZY POWIERZONYCH MU CZYNNOŚCI, SKORYGOWANIA BŁĘDÓW, PODSUMOWANIA</a:t>
            </a:r>
          </a:p>
          <a:p>
            <a:pPr>
              <a:buFontTx/>
              <a:buChar char="-"/>
            </a:pPr>
            <a:r>
              <a:rPr lang="pl-PL" dirty="0" smtClean="0"/>
              <a:t>BRAK SYSTEMU NAGRADZANIA ZA DOBRE PRZYGOTOWANIE, ZA DOBRZE WYKONANE ZLECENIE</a:t>
            </a:r>
          </a:p>
          <a:p>
            <a:pPr>
              <a:buFontTx/>
              <a:buChar char="-"/>
            </a:pPr>
            <a:r>
              <a:rPr lang="pl-PL" sz="4400" b="1" dirty="0" smtClean="0">
                <a:solidFill>
                  <a:srgbClr val="FF0000"/>
                </a:solidFill>
              </a:rPr>
              <a:t>GIEŁDY PYTAŃ, KTÓRYCH STUDENCI NIE CHCĄ !!!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None/>
            </a:pPr>
            <a:endParaRPr lang="pl-PL" dirty="0" smtClean="0"/>
          </a:p>
          <a:p>
            <a:pPr>
              <a:buFontTx/>
              <a:buChar char="-"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chemeClr val="accent6">
                    <a:lumMod val="50000"/>
                  </a:schemeClr>
                </a:solidFill>
              </a:rPr>
              <a:t>CO DODATKOWO</a:t>
            </a:r>
            <a:br>
              <a:rPr lang="pl-PL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l-PL" b="1" dirty="0" smtClean="0">
                <a:solidFill>
                  <a:schemeClr val="accent6">
                    <a:lumMod val="50000"/>
                  </a:schemeClr>
                </a:solidFill>
              </a:rPr>
              <a:t>DOSKWIERA STUDENTOM </a:t>
            </a:r>
            <a:br>
              <a:rPr lang="pl-PL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l-PL" b="1" dirty="0" smtClean="0">
                <a:solidFill>
                  <a:schemeClr val="accent6">
                    <a:lumMod val="50000"/>
                  </a:schemeClr>
                </a:solidFill>
              </a:rPr>
              <a:t>ENGLISH DEVISION ?</a:t>
            </a:r>
            <a:br>
              <a:rPr lang="pl-PL" b="1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pl-P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2708920"/>
            <a:ext cx="8229600" cy="452596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l-PL" dirty="0" smtClean="0"/>
              <a:t>SŁABA ZNAJOMOŚĆ ANGIELSKIEGO U NAUCZYCIELI </a:t>
            </a:r>
          </a:p>
          <a:p>
            <a:pPr>
              <a:buFontTx/>
              <a:buChar char="-"/>
            </a:pPr>
            <a:r>
              <a:rPr lang="pl-PL" dirty="0" smtClean="0"/>
              <a:t>AKCEPTACJA „ŚCIĄGANIA”</a:t>
            </a:r>
          </a:p>
          <a:p>
            <a:pPr>
              <a:buFontTx/>
              <a:buChar char="-"/>
            </a:pPr>
            <a:r>
              <a:rPr lang="pl-PL" dirty="0" smtClean="0"/>
              <a:t>ODWOŁYWANIE  ZAJĘĆ</a:t>
            </a:r>
          </a:p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b="1" dirty="0" smtClean="0"/>
              <a:t>CZEGO PRAGNĄ</a:t>
            </a:r>
            <a:br>
              <a:rPr lang="pl-PL" sz="3600" b="1" dirty="0" smtClean="0"/>
            </a:br>
            <a:r>
              <a:rPr lang="pl-PL" sz="3600" b="1" dirty="0" smtClean="0"/>
              <a:t>ZGODNIE STUDENCI ORAZ NAUCZYCIELE</a:t>
            </a:r>
            <a:r>
              <a:rPr lang="pl-PL" sz="3600" dirty="0" smtClean="0"/>
              <a:t>:</a:t>
            </a:r>
            <a:br>
              <a:rPr lang="pl-PL" sz="3600" dirty="0" smtClean="0"/>
            </a:b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WIĘCEJ ZAJĘĆ W PORADNIACH W MNIEJSZYCH GRUPACH</a:t>
            </a:r>
          </a:p>
          <a:p>
            <a:r>
              <a:rPr lang="pl-PL" dirty="0" smtClean="0"/>
              <a:t>WIĘCEJ EGZAMINÓW I ZALICZEŃ USTNYCH</a:t>
            </a:r>
          </a:p>
          <a:p>
            <a:r>
              <a:rPr lang="pl-PL" dirty="0" smtClean="0"/>
              <a:t>WIĘCEJ PYTAŃ Z LEK-U NA RZECZ WYCOFANIA GIEŁD</a:t>
            </a:r>
          </a:p>
          <a:p>
            <a:r>
              <a:rPr lang="pl-PL" dirty="0" smtClean="0"/>
              <a:t>UTRWALANIA ZAGADNIEŃ KARDYNALNYCH: PO KAŻDYCH ZAJĘCIACH PODSUMOWANIA WIEDZY NIEZBĘDNEJ</a:t>
            </a:r>
          </a:p>
          <a:p>
            <a:r>
              <a:rPr lang="pl-PL" dirty="0" smtClean="0"/>
              <a:t>ANKIET JAKOŚCI KSZTAŁCENIA ZARAZ PO ZAJĘCIACH</a:t>
            </a:r>
          </a:p>
          <a:p>
            <a:r>
              <a:rPr lang="pl-PL" dirty="0" smtClean="0"/>
              <a:t>KONTROLI WEWNĘTRZNEJ ZAJĘĆ</a:t>
            </a:r>
          </a:p>
          <a:p>
            <a:r>
              <a:rPr lang="pl-PL" dirty="0" smtClean="0"/>
              <a:t>PROFESJONALNYCH SZKOLEŃ PEDAGOGICZYCH NAUCZYCELI DLA WYKORZYSTANIA NOWOCZESNYCH TECHNIK NAUCZANIA I KOMUNIKACJI INTERPERSONALNEJ</a:t>
            </a:r>
          </a:p>
          <a:p>
            <a:r>
              <a:rPr lang="pl-PL" dirty="0" smtClean="0"/>
              <a:t>WSPÓŁDZIAŁANIA W PROCESIE DIAGNOSTYKI I LECZENIA (WSPÓLNE OBSERWACJE, ZLECENIA, PISANIE RECEPT)</a:t>
            </a:r>
          </a:p>
          <a:p>
            <a:r>
              <a:rPr lang="pl-PL" dirty="0" smtClean="0"/>
              <a:t>KONSEKWENTNEGO PRZESTRZEGANIA REGULAMINU </a:t>
            </a:r>
          </a:p>
          <a:p>
            <a:r>
              <a:rPr lang="pl-PL" sz="4000" b="1" dirty="0" smtClean="0">
                <a:solidFill>
                  <a:srgbClr val="FF0000"/>
                </a:solidFill>
              </a:rPr>
              <a:t>KONSEKWENTNEGO EGZEKWOWANIA WIEDZY !!!!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334</Words>
  <Application>Microsoft Office PowerPoint</Application>
  <PresentationFormat>Pokaz na ekranie (4:3)</PresentationFormat>
  <Paragraphs>51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9" baseType="lpstr">
      <vt:lpstr>Arial</vt:lpstr>
      <vt:lpstr>Calibri</vt:lpstr>
      <vt:lpstr>Motyw pakietu Office</vt:lpstr>
      <vt:lpstr>Podsumowanie dysputy  o jakości kształcenia  na Wydziale Lekarskim </vt:lpstr>
      <vt:lpstr>CZYM SZCZYCĄ SIĘ NAUCZYCIELE?  </vt:lpstr>
      <vt:lpstr>CO DOSKWIERA NAUCZYCIELOM?  </vt:lpstr>
      <vt:lpstr>CO DOSKWIERA STUDENTOM?  </vt:lpstr>
      <vt:lpstr>CO DODATKOWO DOSKWIERA STUDENTOM  ENGLISH DEVISION ? </vt:lpstr>
      <vt:lpstr>CZEGO PRAGNĄ ZGODNIE STUDENCI ORAZ NAUCZYCIELE: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Podsumowanie dysputy o jakości kształcenia na WL</dc:title>
  <dc:creator>Kasia</dc:creator>
  <cp:lastModifiedBy>Dziekanat</cp:lastModifiedBy>
  <cp:revision>15</cp:revision>
  <dcterms:created xsi:type="dcterms:W3CDTF">2017-12-12T21:43:37Z</dcterms:created>
  <dcterms:modified xsi:type="dcterms:W3CDTF">2018-02-27T11:10:44Z</dcterms:modified>
</cp:coreProperties>
</file>