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4"/>
  </p:notesMasterIdLst>
  <p:handoutMasterIdLst>
    <p:handoutMasterId r:id="rId75"/>
  </p:handoutMasterIdLst>
  <p:sldIdLst>
    <p:sldId id="342" r:id="rId2"/>
    <p:sldId id="533" r:id="rId3"/>
    <p:sldId id="534" r:id="rId4"/>
    <p:sldId id="535" r:id="rId5"/>
    <p:sldId id="536" r:id="rId6"/>
    <p:sldId id="537" r:id="rId7"/>
    <p:sldId id="539" r:id="rId8"/>
    <p:sldId id="547" r:id="rId9"/>
    <p:sldId id="540" r:id="rId10"/>
    <p:sldId id="586" r:id="rId11"/>
    <p:sldId id="541" r:id="rId12"/>
    <p:sldId id="542" r:id="rId13"/>
    <p:sldId id="543" r:id="rId14"/>
    <p:sldId id="544" r:id="rId15"/>
    <p:sldId id="546" r:id="rId16"/>
    <p:sldId id="587" r:id="rId17"/>
    <p:sldId id="551" r:id="rId18"/>
    <p:sldId id="588" r:id="rId19"/>
    <p:sldId id="589" r:id="rId20"/>
    <p:sldId id="550" r:id="rId21"/>
    <p:sldId id="590" r:id="rId22"/>
    <p:sldId id="552" r:id="rId23"/>
    <p:sldId id="554" r:id="rId24"/>
    <p:sldId id="553" r:id="rId25"/>
    <p:sldId id="565" r:id="rId26"/>
    <p:sldId id="566" r:id="rId27"/>
    <p:sldId id="564" r:id="rId28"/>
    <p:sldId id="567" r:id="rId29"/>
    <p:sldId id="568" r:id="rId30"/>
    <p:sldId id="569" r:id="rId31"/>
    <p:sldId id="573" r:id="rId32"/>
    <p:sldId id="570" r:id="rId33"/>
    <p:sldId id="571" r:id="rId34"/>
    <p:sldId id="572" r:id="rId35"/>
    <p:sldId id="574" r:id="rId36"/>
    <p:sldId id="575" r:id="rId37"/>
    <p:sldId id="576" r:id="rId38"/>
    <p:sldId id="577" r:id="rId39"/>
    <p:sldId id="578" r:id="rId40"/>
    <p:sldId id="579" r:id="rId41"/>
    <p:sldId id="580" r:id="rId42"/>
    <p:sldId id="581" r:id="rId43"/>
    <p:sldId id="582" r:id="rId44"/>
    <p:sldId id="410" r:id="rId45"/>
    <p:sldId id="479" r:id="rId46"/>
    <p:sldId id="469" r:id="rId47"/>
    <p:sldId id="480" r:id="rId48"/>
    <p:sldId id="421" r:id="rId49"/>
    <p:sldId id="482" r:id="rId50"/>
    <p:sldId id="455" r:id="rId51"/>
    <p:sldId id="487" r:id="rId52"/>
    <p:sldId id="524" r:id="rId53"/>
    <p:sldId id="493" r:id="rId54"/>
    <p:sldId id="494" r:id="rId55"/>
    <p:sldId id="495" r:id="rId56"/>
    <p:sldId id="496" r:id="rId57"/>
    <p:sldId id="498" r:id="rId58"/>
    <p:sldId id="501" r:id="rId59"/>
    <p:sldId id="502" r:id="rId60"/>
    <p:sldId id="503" r:id="rId61"/>
    <p:sldId id="584" r:id="rId62"/>
    <p:sldId id="585" r:id="rId63"/>
    <p:sldId id="504" r:id="rId64"/>
    <p:sldId id="505" r:id="rId65"/>
    <p:sldId id="507" r:id="rId66"/>
    <p:sldId id="445" r:id="rId67"/>
    <p:sldId id="446" r:id="rId68"/>
    <p:sldId id="531" r:id="rId69"/>
    <p:sldId id="583" r:id="rId70"/>
    <p:sldId id="532" r:id="rId71"/>
    <p:sldId id="514" r:id="rId72"/>
    <p:sldId id="516" r:id="rId73"/>
  </p:sldIdLst>
  <p:sldSz cx="9144000" cy="6858000" type="screen4x3"/>
  <p:notesSz cx="6769100" cy="9906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00"/>
    <a:srgbClr val="66FF33"/>
    <a:srgbClr val="FFFF00"/>
    <a:srgbClr val="CC0066"/>
    <a:srgbClr val="800000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6957" autoAdjust="0"/>
  </p:normalViewPr>
  <p:slideViewPr>
    <p:cSldViewPr>
      <p:cViewPr varScale="1">
        <p:scale>
          <a:sx n="88" d="100"/>
          <a:sy n="88" d="100"/>
        </p:scale>
        <p:origin x="106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C9975-BA52-4967-B1BE-F5CDBDA4DA4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E17F49-6072-4E58-857A-392BC9CCE4CC}">
      <dgm:prSet phldrT="[Tekst]"/>
      <dgm:spPr/>
      <dgm:t>
        <a:bodyPr/>
        <a:lstStyle/>
        <a:p>
          <a:r>
            <a:rPr lang="pl-PL" dirty="0">
              <a:solidFill>
                <a:schemeClr val="accent1">
                  <a:lumMod val="50000"/>
                </a:schemeClr>
              </a:solidFill>
            </a:rPr>
            <a:t>PPI</a:t>
          </a:r>
        </a:p>
        <a:p>
          <a:r>
            <a:rPr lang="pl-PL" dirty="0">
              <a:solidFill>
                <a:schemeClr val="accent1">
                  <a:lumMod val="50000"/>
                </a:schemeClr>
              </a:solidFill>
            </a:rPr>
            <a:t>2 mg/kg </a:t>
          </a:r>
        </a:p>
      </dgm:t>
    </dgm:pt>
    <dgm:pt modelId="{FD232167-EF88-47B5-99A7-4381A8EC7C14}" type="parTrans" cxnId="{B41477ED-4F0B-42F4-94D9-AE2F632D7905}">
      <dgm:prSet/>
      <dgm:spPr/>
      <dgm:t>
        <a:bodyPr/>
        <a:lstStyle/>
        <a:p>
          <a:endParaRPr lang="pl-PL"/>
        </a:p>
      </dgm:t>
    </dgm:pt>
    <dgm:pt modelId="{E78EA78F-BB64-49DE-A71F-B9AA282DD4BA}" type="sibTrans" cxnId="{B41477ED-4F0B-42F4-94D9-AE2F632D7905}">
      <dgm:prSet/>
      <dgm:spPr/>
      <dgm:t>
        <a:bodyPr/>
        <a:lstStyle/>
        <a:p>
          <a:endParaRPr lang="pl-PL"/>
        </a:p>
      </dgm:t>
    </dgm:pt>
    <dgm:pt modelId="{1CF938A8-985E-4609-B192-5ECA42E6CD2A}">
      <dgm:prSet phldrT="[Tekst]" custT="1"/>
      <dgm:spPr/>
      <dgm:t>
        <a:bodyPr/>
        <a:lstStyle/>
        <a:p>
          <a:r>
            <a:rPr lang="pl-PL" sz="4800" b="0" i="0" dirty="0">
              <a:solidFill>
                <a:schemeClr val="accent6">
                  <a:lumMod val="50000"/>
                </a:schemeClr>
              </a:solidFill>
            </a:rPr>
            <a:t>✓</a:t>
          </a:r>
          <a:endParaRPr lang="pl-PL" sz="4800" dirty="0">
            <a:solidFill>
              <a:schemeClr val="accent6">
                <a:lumMod val="50000"/>
              </a:schemeClr>
            </a:solidFill>
          </a:endParaRPr>
        </a:p>
      </dgm:t>
    </dgm:pt>
    <dgm:pt modelId="{8186FB62-9B1B-4D38-BBE0-F9A975D945E9}" type="parTrans" cxnId="{D59813DA-C9A9-4D79-9878-E561D8B1CBD6}">
      <dgm:prSet/>
      <dgm:spPr/>
      <dgm:t>
        <a:bodyPr/>
        <a:lstStyle/>
        <a:p>
          <a:endParaRPr lang="pl-PL"/>
        </a:p>
      </dgm:t>
    </dgm:pt>
    <dgm:pt modelId="{BB5F139E-8882-4FEF-BCA3-3733DE4C4B73}" type="sibTrans" cxnId="{D59813DA-C9A9-4D79-9878-E561D8B1CBD6}">
      <dgm:prSet/>
      <dgm:spPr/>
      <dgm:t>
        <a:bodyPr/>
        <a:lstStyle/>
        <a:p>
          <a:endParaRPr lang="pl-PL"/>
        </a:p>
      </dgm:t>
    </dgm:pt>
    <dgm:pt modelId="{5BDF6B91-3F31-44A0-8799-DF0496F4FB55}">
      <dgm:prSet phldrT="[Tekst]"/>
      <dgm:spPr/>
      <dgm:t>
        <a:bodyPr/>
        <a:lstStyle/>
        <a:p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Dose</a:t>
          </a:r>
          <a:r>
            <a:rPr lang="pl-PL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reduction</a:t>
          </a:r>
          <a:endParaRPr lang="pl-PL" dirty="0">
            <a:solidFill>
              <a:schemeClr val="accent1">
                <a:lumMod val="50000"/>
              </a:schemeClr>
            </a:solidFill>
          </a:endParaRPr>
        </a:p>
      </dgm:t>
    </dgm:pt>
    <dgm:pt modelId="{2DA15BE4-7233-4AC1-8505-6206A0CD5387}" type="parTrans" cxnId="{50CFBD47-331C-475A-B931-A550CBEE0229}">
      <dgm:prSet/>
      <dgm:spPr/>
      <dgm:t>
        <a:bodyPr/>
        <a:lstStyle/>
        <a:p>
          <a:endParaRPr lang="pl-PL"/>
        </a:p>
      </dgm:t>
    </dgm:pt>
    <dgm:pt modelId="{B00CD0FA-2BB8-4EC8-8AEE-5F4DF7DED017}" type="sibTrans" cxnId="{50CFBD47-331C-475A-B931-A550CBEE0229}">
      <dgm:prSet/>
      <dgm:spPr/>
      <dgm:t>
        <a:bodyPr/>
        <a:lstStyle/>
        <a:p>
          <a:endParaRPr lang="pl-PL"/>
        </a:p>
      </dgm:t>
    </dgm:pt>
    <dgm:pt modelId="{58F7B9DF-E391-421D-B466-78BEC7DBC850}">
      <dgm:prSet phldrT="[Tekst]" custT="1"/>
      <dgm:spPr/>
      <dgm:t>
        <a:bodyPr/>
        <a:lstStyle/>
        <a:p>
          <a:r>
            <a:rPr lang="pl-PL" sz="4800" b="1" dirty="0">
              <a:solidFill>
                <a:srgbClr val="FF0000"/>
              </a:solidFill>
            </a:rPr>
            <a:t>-</a:t>
          </a:r>
        </a:p>
      </dgm:t>
    </dgm:pt>
    <dgm:pt modelId="{7ECC102A-C832-4A35-85E0-85622EC98834}" type="parTrans" cxnId="{DC1C2A3F-41EF-4491-8F1B-239144EDF2D3}">
      <dgm:prSet/>
      <dgm:spPr/>
      <dgm:t>
        <a:bodyPr/>
        <a:lstStyle/>
        <a:p>
          <a:endParaRPr lang="pl-PL"/>
        </a:p>
      </dgm:t>
    </dgm:pt>
    <dgm:pt modelId="{EF0AF23F-8E37-4C3B-BB81-4E68630C5580}" type="sibTrans" cxnId="{DC1C2A3F-41EF-4491-8F1B-239144EDF2D3}">
      <dgm:prSet/>
      <dgm:spPr/>
      <dgm:t>
        <a:bodyPr/>
        <a:lstStyle/>
        <a:p>
          <a:endParaRPr lang="pl-PL"/>
        </a:p>
      </dgm:t>
    </dgm:pt>
    <dgm:pt modelId="{5E194065-8325-42EB-9407-54E60867036A}">
      <dgm:prSet phldrT="[Tekst]"/>
      <dgm:spPr/>
      <dgm:t>
        <a:bodyPr/>
        <a:lstStyle/>
        <a:p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Another</a:t>
          </a:r>
          <a:r>
            <a:rPr lang="pl-PL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treatment</a:t>
          </a:r>
          <a:endParaRPr lang="pl-PL" dirty="0">
            <a:solidFill>
              <a:schemeClr val="accent1">
                <a:lumMod val="50000"/>
              </a:schemeClr>
            </a:solidFill>
          </a:endParaRPr>
        </a:p>
      </dgm:t>
    </dgm:pt>
    <dgm:pt modelId="{CE720D3C-63BC-4D63-BF62-60D235EC8E95}" type="parTrans" cxnId="{B9FAC856-4132-4455-A2B5-49F81BBD973C}">
      <dgm:prSet/>
      <dgm:spPr/>
      <dgm:t>
        <a:bodyPr/>
        <a:lstStyle/>
        <a:p>
          <a:endParaRPr lang="pl-PL"/>
        </a:p>
      </dgm:t>
    </dgm:pt>
    <dgm:pt modelId="{00D3EE56-1D95-4775-8B88-A09F57788109}" type="sibTrans" cxnId="{B9FAC856-4132-4455-A2B5-49F81BBD973C}">
      <dgm:prSet/>
      <dgm:spPr/>
      <dgm:t>
        <a:bodyPr/>
        <a:lstStyle/>
        <a:p>
          <a:endParaRPr lang="pl-PL"/>
        </a:p>
      </dgm:t>
    </dgm:pt>
    <dgm:pt modelId="{8CCB93D9-8665-4C69-9997-9E607D4DFBA6}">
      <dgm:prSet phldrT="[Tekst]"/>
      <dgm:spPr/>
      <dgm:t>
        <a:bodyPr/>
        <a:lstStyle/>
        <a:p>
          <a:r>
            <a:rPr lang="pl-PL" dirty="0" err="1"/>
            <a:t>Induction</a:t>
          </a:r>
          <a:r>
            <a:rPr lang="pl-PL" dirty="0"/>
            <a:t> </a:t>
          </a:r>
          <a:r>
            <a:rPr lang="pl-PL" dirty="0" err="1"/>
            <a:t>treatment</a:t>
          </a:r>
          <a:endParaRPr lang="pl-PL" dirty="0"/>
        </a:p>
      </dgm:t>
    </dgm:pt>
    <dgm:pt modelId="{99CC5966-222F-441E-BC67-0466BCCF373C}" type="parTrans" cxnId="{0691B14B-AA78-4C63-85E4-A8F814412AF5}">
      <dgm:prSet/>
      <dgm:spPr/>
      <dgm:t>
        <a:bodyPr/>
        <a:lstStyle/>
        <a:p>
          <a:endParaRPr lang="pl-PL"/>
        </a:p>
      </dgm:t>
    </dgm:pt>
    <dgm:pt modelId="{5F7DDFC6-35F6-4D70-9617-D8DCCD2763EF}" type="sibTrans" cxnId="{0691B14B-AA78-4C63-85E4-A8F814412AF5}">
      <dgm:prSet/>
      <dgm:spPr/>
      <dgm:t>
        <a:bodyPr/>
        <a:lstStyle/>
        <a:p>
          <a:endParaRPr lang="pl-PL"/>
        </a:p>
      </dgm:t>
    </dgm:pt>
    <dgm:pt modelId="{F9799FCD-C81B-47E2-B2E8-FA61F650D522}">
      <dgm:prSet phldrT="[Tekst]"/>
      <dgm:spPr/>
      <dgm:t>
        <a:bodyPr/>
        <a:lstStyle/>
        <a:p>
          <a:r>
            <a:rPr lang="pl-PL" dirty="0"/>
            <a:t>Control </a:t>
          </a:r>
          <a:r>
            <a:rPr lang="pl-PL" dirty="0" err="1"/>
            <a:t>biopsy</a:t>
          </a:r>
          <a:endParaRPr lang="pl-PL" dirty="0"/>
        </a:p>
      </dgm:t>
    </dgm:pt>
    <dgm:pt modelId="{80F7ECF7-8101-4C8D-BF27-A156CCB509C4}" type="parTrans" cxnId="{B7B32DE9-6B8F-42E3-B6D3-D842874819C9}">
      <dgm:prSet/>
      <dgm:spPr/>
      <dgm:t>
        <a:bodyPr/>
        <a:lstStyle/>
        <a:p>
          <a:endParaRPr lang="pl-PL"/>
        </a:p>
      </dgm:t>
    </dgm:pt>
    <dgm:pt modelId="{A1DC00C9-E6EA-4143-8998-01F4F4AD6DE9}" type="sibTrans" cxnId="{B7B32DE9-6B8F-42E3-B6D3-D842874819C9}">
      <dgm:prSet/>
      <dgm:spPr/>
      <dgm:t>
        <a:bodyPr/>
        <a:lstStyle/>
        <a:p>
          <a:endParaRPr lang="pl-PL"/>
        </a:p>
      </dgm:t>
    </dgm:pt>
    <dgm:pt modelId="{A3938DC3-C9C2-4FD9-BDFB-74A74F0780AA}">
      <dgm:prSet phldrT="[Tekst]"/>
      <dgm:spPr/>
      <dgm:t>
        <a:bodyPr/>
        <a:lstStyle/>
        <a:p>
          <a:r>
            <a:rPr lang="pl-PL" dirty="0" err="1"/>
            <a:t>Further</a:t>
          </a:r>
          <a:r>
            <a:rPr lang="pl-PL" dirty="0"/>
            <a:t> </a:t>
          </a:r>
          <a:r>
            <a:rPr lang="pl-PL" dirty="0" err="1"/>
            <a:t>treatment</a:t>
          </a:r>
          <a:endParaRPr lang="pl-PL" dirty="0"/>
        </a:p>
      </dgm:t>
    </dgm:pt>
    <dgm:pt modelId="{26595BA4-B56F-4149-B0F8-1BBCC2982ADE}" type="parTrans" cxnId="{337F6B50-7316-4694-9A74-1FF0BABBA168}">
      <dgm:prSet/>
      <dgm:spPr/>
      <dgm:t>
        <a:bodyPr/>
        <a:lstStyle/>
        <a:p>
          <a:endParaRPr lang="pl-PL"/>
        </a:p>
      </dgm:t>
    </dgm:pt>
    <dgm:pt modelId="{92F2E546-975A-4215-A1BA-5A167979994B}" type="sibTrans" cxnId="{337F6B50-7316-4694-9A74-1FF0BABBA168}">
      <dgm:prSet/>
      <dgm:spPr/>
      <dgm:t>
        <a:bodyPr/>
        <a:lstStyle/>
        <a:p>
          <a:endParaRPr lang="pl-PL"/>
        </a:p>
      </dgm:t>
    </dgm:pt>
    <dgm:pt modelId="{D1E7896E-FE61-4388-BB80-109952628693}" type="pres">
      <dgm:prSet presAssocID="{AC1C9975-BA52-4967-B1BE-F5CDBDA4DA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DB4733-1973-4432-9860-B7E60044EE31}" type="pres">
      <dgm:prSet presAssocID="{AC1C9975-BA52-4967-B1BE-F5CDBDA4DA43}" presName="hierFlow" presStyleCnt="0"/>
      <dgm:spPr/>
    </dgm:pt>
    <dgm:pt modelId="{9435D780-2909-45C8-9E26-89FDD43367C7}" type="pres">
      <dgm:prSet presAssocID="{AC1C9975-BA52-4967-B1BE-F5CDBDA4DA43}" presName="firstBuf" presStyleCnt="0"/>
      <dgm:spPr/>
    </dgm:pt>
    <dgm:pt modelId="{1E2C0403-4058-43F4-A143-C711D6F41D13}" type="pres">
      <dgm:prSet presAssocID="{AC1C9975-BA52-4967-B1BE-F5CDBDA4DA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E16FA37-3BDE-408E-A54B-FB3556ADDB82}" type="pres">
      <dgm:prSet presAssocID="{34E17F49-6072-4E58-857A-392BC9CCE4CC}" presName="Name14" presStyleCnt="0"/>
      <dgm:spPr/>
    </dgm:pt>
    <dgm:pt modelId="{3223E20E-5788-4B93-903D-1B845C11BC2D}" type="pres">
      <dgm:prSet presAssocID="{34E17F49-6072-4E58-857A-392BC9CCE4CC}" presName="level1Shape" presStyleLbl="node0" presStyleIdx="0" presStyleCnt="1" custScaleX="127873">
        <dgm:presLayoutVars>
          <dgm:chPref val="3"/>
        </dgm:presLayoutVars>
      </dgm:prSet>
      <dgm:spPr/>
    </dgm:pt>
    <dgm:pt modelId="{F4B4BF12-E5D6-4BE4-9DCF-C5D312F22D0D}" type="pres">
      <dgm:prSet presAssocID="{34E17F49-6072-4E58-857A-392BC9CCE4CC}" presName="hierChild2" presStyleCnt="0"/>
      <dgm:spPr/>
    </dgm:pt>
    <dgm:pt modelId="{A231441F-5B96-4F35-9A82-B568C6C97341}" type="pres">
      <dgm:prSet presAssocID="{8186FB62-9B1B-4D38-BBE0-F9A975D945E9}" presName="Name19" presStyleLbl="parChTrans1D2" presStyleIdx="0" presStyleCnt="2"/>
      <dgm:spPr/>
    </dgm:pt>
    <dgm:pt modelId="{0D0A7EAB-5869-489E-A4A6-9824A336C7B9}" type="pres">
      <dgm:prSet presAssocID="{1CF938A8-985E-4609-B192-5ECA42E6CD2A}" presName="Name21" presStyleCnt="0"/>
      <dgm:spPr/>
    </dgm:pt>
    <dgm:pt modelId="{BAF821AA-1C1E-4018-8995-B5CEC512AA15}" type="pres">
      <dgm:prSet presAssocID="{1CF938A8-985E-4609-B192-5ECA42E6CD2A}" presName="level2Shape" presStyleLbl="node2" presStyleIdx="0" presStyleCnt="2"/>
      <dgm:spPr/>
    </dgm:pt>
    <dgm:pt modelId="{F0B5F81B-F1E3-4CAE-921B-9286661687EF}" type="pres">
      <dgm:prSet presAssocID="{1CF938A8-985E-4609-B192-5ECA42E6CD2A}" presName="hierChild3" presStyleCnt="0"/>
      <dgm:spPr/>
    </dgm:pt>
    <dgm:pt modelId="{10A07AAC-CA96-4A3E-BD90-329636E8BD83}" type="pres">
      <dgm:prSet presAssocID="{2DA15BE4-7233-4AC1-8505-6206A0CD5387}" presName="Name19" presStyleLbl="parChTrans1D3" presStyleIdx="0" presStyleCnt="2"/>
      <dgm:spPr/>
    </dgm:pt>
    <dgm:pt modelId="{B49D5140-406D-4D9A-9C48-FED59C5B7A1B}" type="pres">
      <dgm:prSet presAssocID="{5BDF6B91-3F31-44A0-8799-DF0496F4FB55}" presName="Name21" presStyleCnt="0"/>
      <dgm:spPr/>
    </dgm:pt>
    <dgm:pt modelId="{6C2D914B-EAF5-41D1-AA11-8772F806EC73}" type="pres">
      <dgm:prSet presAssocID="{5BDF6B91-3F31-44A0-8799-DF0496F4FB55}" presName="level2Shape" presStyleLbl="node3" presStyleIdx="0" presStyleCnt="2"/>
      <dgm:spPr/>
    </dgm:pt>
    <dgm:pt modelId="{326F0DBC-0953-426F-A7A7-D52FCFC8E8DD}" type="pres">
      <dgm:prSet presAssocID="{5BDF6B91-3F31-44A0-8799-DF0496F4FB55}" presName="hierChild3" presStyleCnt="0"/>
      <dgm:spPr/>
    </dgm:pt>
    <dgm:pt modelId="{47777739-D4B2-4A7B-BF7A-CCB65A67AE5F}" type="pres">
      <dgm:prSet presAssocID="{7ECC102A-C832-4A35-85E0-85622EC98834}" presName="Name19" presStyleLbl="parChTrans1D2" presStyleIdx="1" presStyleCnt="2"/>
      <dgm:spPr/>
    </dgm:pt>
    <dgm:pt modelId="{7B624DB7-47C9-4DE6-809E-61E3B49AFC78}" type="pres">
      <dgm:prSet presAssocID="{58F7B9DF-E391-421D-B466-78BEC7DBC850}" presName="Name21" presStyleCnt="0"/>
      <dgm:spPr/>
    </dgm:pt>
    <dgm:pt modelId="{D89D3994-CA73-4632-9C4E-73BB5E497A39}" type="pres">
      <dgm:prSet presAssocID="{58F7B9DF-E391-421D-B466-78BEC7DBC850}" presName="level2Shape" presStyleLbl="node2" presStyleIdx="1" presStyleCnt="2"/>
      <dgm:spPr/>
    </dgm:pt>
    <dgm:pt modelId="{25E3E9CE-4464-486B-8C0F-2F091898B3E1}" type="pres">
      <dgm:prSet presAssocID="{58F7B9DF-E391-421D-B466-78BEC7DBC850}" presName="hierChild3" presStyleCnt="0"/>
      <dgm:spPr/>
    </dgm:pt>
    <dgm:pt modelId="{638D3A03-53D4-404F-9652-9AF7CA0731B5}" type="pres">
      <dgm:prSet presAssocID="{CE720D3C-63BC-4D63-BF62-60D235EC8E95}" presName="Name19" presStyleLbl="parChTrans1D3" presStyleIdx="1" presStyleCnt="2"/>
      <dgm:spPr/>
    </dgm:pt>
    <dgm:pt modelId="{4F626BBF-4BCE-44BD-A7E8-FA5EBD196E09}" type="pres">
      <dgm:prSet presAssocID="{5E194065-8325-42EB-9407-54E60867036A}" presName="Name21" presStyleCnt="0"/>
      <dgm:spPr/>
    </dgm:pt>
    <dgm:pt modelId="{306CD48A-01E7-4109-A9A4-6116DE91F4FE}" type="pres">
      <dgm:prSet presAssocID="{5E194065-8325-42EB-9407-54E60867036A}" presName="level2Shape" presStyleLbl="node3" presStyleIdx="1" presStyleCnt="2"/>
      <dgm:spPr/>
    </dgm:pt>
    <dgm:pt modelId="{C2A587D1-8B17-4609-87EE-DA8704F27264}" type="pres">
      <dgm:prSet presAssocID="{5E194065-8325-42EB-9407-54E60867036A}" presName="hierChild3" presStyleCnt="0"/>
      <dgm:spPr/>
    </dgm:pt>
    <dgm:pt modelId="{B5C39A34-3538-4D97-A937-461DD4762EB1}" type="pres">
      <dgm:prSet presAssocID="{AC1C9975-BA52-4967-B1BE-F5CDBDA4DA43}" presName="bgShapesFlow" presStyleCnt="0"/>
      <dgm:spPr/>
    </dgm:pt>
    <dgm:pt modelId="{426E2857-D7C0-4802-A04E-BB54B5F86837}" type="pres">
      <dgm:prSet presAssocID="{8CCB93D9-8665-4C69-9997-9E607D4DFBA6}" presName="rectComp" presStyleCnt="0"/>
      <dgm:spPr/>
    </dgm:pt>
    <dgm:pt modelId="{7CD8E948-39DB-481C-BD1E-1AF5E7AECAC4}" type="pres">
      <dgm:prSet presAssocID="{8CCB93D9-8665-4C69-9997-9E607D4DFBA6}" presName="bgRect" presStyleLbl="bgShp" presStyleIdx="0" presStyleCnt="3"/>
      <dgm:spPr/>
    </dgm:pt>
    <dgm:pt modelId="{51614481-B8C0-4546-9E73-F5C38B6B6709}" type="pres">
      <dgm:prSet presAssocID="{8CCB93D9-8665-4C69-9997-9E607D4DFBA6}" presName="bgRectTx" presStyleLbl="bgShp" presStyleIdx="0" presStyleCnt="3">
        <dgm:presLayoutVars>
          <dgm:bulletEnabled val="1"/>
        </dgm:presLayoutVars>
      </dgm:prSet>
      <dgm:spPr/>
    </dgm:pt>
    <dgm:pt modelId="{C96ABFFF-294B-42B4-ACA2-3F926ACCD533}" type="pres">
      <dgm:prSet presAssocID="{8CCB93D9-8665-4C69-9997-9E607D4DFBA6}" presName="spComp" presStyleCnt="0"/>
      <dgm:spPr/>
    </dgm:pt>
    <dgm:pt modelId="{A29D5628-2D22-4704-A52D-E6FCB6FDB45A}" type="pres">
      <dgm:prSet presAssocID="{8CCB93D9-8665-4C69-9997-9E607D4DFBA6}" presName="vSp" presStyleCnt="0"/>
      <dgm:spPr/>
    </dgm:pt>
    <dgm:pt modelId="{F6106F05-BF8F-4924-BA0E-2D44C8543479}" type="pres">
      <dgm:prSet presAssocID="{F9799FCD-C81B-47E2-B2E8-FA61F650D522}" presName="rectComp" presStyleCnt="0"/>
      <dgm:spPr/>
    </dgm:pt>
    <dgm:pt modelId="{9C2F8047-F92D-40C5-AE9B-81C41284D547}" type="pres">
      <dgm:prSet presAssocID="{F9799FCD-C81B-47E2-B2E8-FA61F650D522}" presName="bgRect" presStyleLbl="bgShp" presStyleIdx="1" presStyleCnt="3"/>
      <dgm:spPr/>
    </dgm:pt>
    <dgm:pt modelId="{3ECDAA01-786E-4795-8461-A55CFEF4D171}" type="pres">
      <dgm:prSet presAssocID="{F9799FCD-C81B-47E2-B2E8-FA61F650D522}" presName="bgRectTx" presStyleLbl="bgShp" presStyleIdx="1" presStyleCnt="3">
        <dgm:presLayoutVars>
          <dgm:bulletEnabled val="1"/>
        </dgm:presLayoutVars>
      </dgm:prSet>
      <dgm:spPr/>
    </dgm:pt>
    <dgm:pt modelId="{5FA0C28F-D9E2-46D2-B3EA-94E90E98FB96}" type="pres">
      <dgm:prSet presAssocID="{F9799FCD-C81B-47E2-B2E8-FA61F650D522}" presName="spComp" presStyleCnt="0"/>
      <dgm:spPr/>
    </dgm:pt>
    <dgm:pt modelId="{D6B1EA46-9D88-4E7E-80CC-72AB38DF3E44}" type="pres">
      <dgm:prSet presAssocID="{F9799FCD-C81B-47E2-B2E8-FA61F650D522}" presName="vSp" presStyleCnt="0"/>
      <dgm:spPr/>
    </dgm:pt>
    <dgm:pt modelId="{230D8BFC-A0C4-4BF2-9C43-B2CA829A40D8}" type="pres">
      <dgm:prSet presAssocID="{A3938DC3-C9C2-4FD9-BDFB-74A74F0780AA}" presName="rectComp" presStyleCnt="0"/>
      <dgm:spPr/>
    </dgm:pt>
    <dgm:pt modelId="{0F1853A1-C18C-4147-B5C6-99C51C8A4EEC}" type="pres">
      <dgm:prSet presAssocID="{A3938DC3-C9C2-4FD9-BDFB-74A74F0780AA}" presName="bgRect" presStyleLbl="bgShp" presStyleIdx="2" presStyleCnt="3"/>
      <dgm:spPr/>
    </dgm:pt>
    <dgm:pt modelId="{2414789C-02A1-4487-BB82-AAED27608125}" type="pres">
      <dgm:prSet presAssocID="{A3938DC3-C9C2-4FD9-BDFB-74A74F0780A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4B1E2B11-5450-4CD4-8B43-4067D29A7746}" type="presOf" srcId="{8186FB62-9B1B-4D38-BBE0-F9A975D945E9}" destId="{A231441F-5B96-4F35-9A82-B568C6C97341}" srcOrd="0" destOrd="0" presId="urn:microsoft.com/office/officeart/2005/8/layout/hierarchy6"/>
    <dgm:cxn modelId="{20DDD229-FD78-4FF2-AAF0-2288A95CE36D}" type="presOf" srcId="{A3938DC3-C9C2-4FD9-BDFB-74A74F0780AA}" destId="{2414789C-02A1-4487-BB82-AAED27608125}" srcOrd="1" destOrd="0" presId="urn:microsoft.com/office/officeart/2005/8/layout/hierarchy6"/>
    <dgm:cxn modelId="{F7601F36-866C-4A61-B81F-581357583442}" type="presOf" srcId="{CE720D3C-63BC-4D63-BF62-60D235EC8E95}" destId="{638D3A03-53D4-404F-9652-9AF7CA0731B5}" srcOrd="0" destOrd="0" presId="urn:microsoft.com/office/officeart/2005/8/layout/hierarchy6"/>
    <dgm:cxn modelId="{DC1C2A3F-41EF-4491-8F1B-239144EDF2D3}" srcId="{34E17F49-6072-4E58-857A-392BC9CCE4CC}" destId="{58F7B9DF-E391-421D-B466-78BEC7DBC850}" srcOrd="1" destOrd="0" parTransId="{7ECC102A-C832-4A35-85E0-85622EC98834}" sibTransId="{EF0AF23F-8E37-4C3B-BB81-4E68630C5580}"/>
    <dgm:cxn modelId="{2C05D83F-EB4E-48B3-BEE8-BB261F255F50}" type="presOf" srcId="{2DA15BE4-7233-4AC1-8505-6206A0CD5387}" destId="{10A07AAC-CA96-4A3E-BD90-329636E8BD83}" srcOrd="0" destOrd="0" presId="urn:microsoft.com/office/officeart/2005/8/layout/hierarchy6"/>
    <dgm:cxn modelId="{50CFBD47-331C-475A-B931-A550CBEE0229}" srcId="{1CF938A8-985E-4609-B192-5ECA42E6CD2A}" destId="{5BDF6B91-3F31-44A0-8799-DF0496F4FB55}" srcOrd="0" destOrd="0" parTransId="{2DA15BE4-7233-4AC1-8505-6206A0CD5387}" sibTransId="{B00CD0FA-2BB8-4EC8-8AEE-5F4DF7DED017}"/>
    <dgm:cxn modelId="{0691B14B-AA78-4C63-85E4-A8F814412AF5}" srcId="{AC1C9975-BA52-4967-B1BE-F5CDBDA4DA43}" destId="{8CCB93D9-8665-4C69-9997-9E607D4DFBA6}" srcOrd="1" destOrd="0" parTransId="{99CC5966-222F-441E-BC67-0466BCCF373C}" sibTransId="{5F7DDFC6-35F6-4D70-9617-D8DCCD2763EF}"/>
    <dgm:cxn modelId="{A192904E-FBA3-4408-9D1C-8A491F06D7E6}" type="presOf" srcId="{7ECC102A-C832-4A35-85E0-85622EC98834}" destId="{47777739-D4B2-4A7B-BF7A-CCB65A67AE5F}" srcOrd="0" destOrd="0" presId="urn:microsoft.com/office/officeart/2005/8/layout/hierarchy6"/>
    <dgm:cxn modelId="{337F6B50-7316-4694-9A74-1FF0BABBA168}" srcId="{AC1C9975-BA52-4967-B1BE-F5CDBDA4DA43}" destId="{A3938DC3-C9C2-4FD9-BDFB-74A74F0780AA}" srcOrd="3" destOrd="0" parTransId="{26595BA4-B56F-4149-B0F8-1BBCC2982ADE}" sibTransId="{92F2E546-975A-4215-A1BA-5A167979994B}"/>
    <dgm:cxn modelId="{DF5DC270-21BC-479F-9F46-EE5AA499CCC3}" type="presOf" srcId="{F9799FCD-C81B-47E2-B2E8-FA61F650D522}" destId="{9C2F8047-F92D-40C5-AE9B-81C41284D547}" srcOrd="0" destOrd="0" presId="urn:microsoft.com/office/officeart/2005/8/layout/hierarchy6"/>
    <dgm:cxn modelId="{08CB3E54-752A-4111-8C0E-0E934FD17703}" type="presOf" srcId="{8CCB93D9-8665-4C69-9997-9E607D4DFBA6}" destId="{7CD8E948-39DB-481C-BD1E-1AF5E7AECAC4}" srcOrd="0" destOrd="0" presId="urn:microsoft.com/office/officeart/2005/8/layout/hierarchy6"/>
    <dgm:cxn modelId="{2F3FC054-FB1F-448B-9439-CEBC2BF2C2D1}" type="presOf" srcId="{1CF938A8-985E-4609-B192-5ECA42E6CD2A}" destId="{BAF821AA-1C1E-4018-8995-B5CEC512AA15}" srcOrd="0" destOrd="0" presId="urn:microsoft.com/office/officeart/2005/8/layout/hierarchy6"/>
    <dgm:cxn modelId="{B9FAC856-4132-4455-A2B5-49F81BBD973C}" srcId="{58F7B9DF-E391-421D-B466-78BEC7DBC850}" destId="{5E194065-8325-42EB-9407-54E60867036A}" srcOrd="0" destOrd="0" parTransId="{CE720D3C-63BC-4D63-BF62-60D235EC8E95}" sibTransId="{00D3EE56-1D95-4775-8B88-A09F57788109}"/>
    <dgm:cxn modelId="{59285D57-C4B3-4DE1-9BBA-305FE5547962}" type="presOf" srcId="{34E17F49-6072-4E58-857A-392BC9CCE4CC}" destId="{3223E20E-5788-4B93-903D-1B845C11BC2D}" srcOrd="0" destOrd="0" presId="urn:microsoft.com/office/officeart/2005/8/layout/hierarchy6"/>
    <dgm:cxn modelId="{7C87A17D-8B08-4F12-8770-A7F4D0761CCF}" type="presOf" srcId="{5BDF6B91-3F31-44A0-8799-DF0496F4FB55}" destId="{6C2D914B-EAF5-41D1-AA11-8772F806EC73}" srcOrd="0" destOrd="0" presId="urn:microsoft.com/office/officeart/2005/8/layout/hierarchy6"/>
    <dgm:cxn modelId="{3C151F8B-D6EE-4708-858B-BBDBBE56999A}" type="presOf" srcId="{5E194065-8325-42EB-9407-54E60867036A}" destId="{306CD48A-01E7-4109-A9A4-6116DE91F4FE}" srcOrd="0" destOrd="0" presId="urn:microsoft.com/office/officeart/2005/8/layout/hierarchy6"/>
    <dgm:cxn modelId="{7325F3A3-FCA3-4FA5-86FA-99EAF7B7375A}" type="presOf" srcId="{AC1C9975-BA52-4967-B1BE-F5CDBDA4DA43}" destId="{D1E7896E-FE61-4388-BB80-109952628693}" srcOrd="0" destOrd="0" presId="urn:microsoft.com/office/officeart/2005/8/layout/hierarchy6"/>
    <dgm:cxn modelId="{5B353BC9-DF95-4C98-8383-F3E5473808A6}" type="presOf" srcId="{A3938DC3-C9C2-4FD9-BDFB-74A74F0780AA}" destId="{0F1853A1-C18C-4147-B5C6-99C51C8A4EEC}" srcOrd="0" destOrd="0" presId="urn:microsoft.com/office/officeart/2005/8/layout/hierarchy6"/>
    <dgm:cxn modelId="{252932CD-71BD-4842-9319-A8E65D488DDB}" type="presOf" srcId="{F9799FCD-C81B-47E2-B2E8-FA61F650D522}" destId="{3ECDAA01-786E-4795-8461-A55CFEF4D171}" srcOrd="1" destOrd="0" presId="urn:microsoft.com/office/officeart/2005/8/layout/hierarchy6"/>
    <dgm:cxn modelId="{58DFAECD-3351-42E3-8B18-E48ABCCFEF60}" type="presOf" srcId="{58F7B9DF-E391-421D-B466-78BEC7DBC850}" destId="{D89D3994-CA73-4632-9C4E-73BB5E497A39}" srcOrd="0" destOrd="0" presId="urn:microsoft.com/office/officeart/2005/8/layout/hierarchy6"/>
    <dgm:cxn modelId="{D59813DA-C9A9-4D79-9878-E561D8B1CBD6}" srcId="{34E17F49-6072-4E58-857A-392BC9CCE4CC}" destId="{1CF938A8-985E-4609-B192-5ECA42E6CD2A}" srcOrd="0" destOrd="0" parTransId="{8186FB62-9B1B-4D38-BBE0-F9A975D945E9}" sibTransId="{BB5F139E-8882-4FEF-BCA3-3733DE4C4B73}"/>
    <dgm:cxn modelId="{86236BE5-AD2C-47D6-83C2-5DE1821F82DE}" type="presOf" srcId="{8CCB93D9-8665-4C69-9997-9E607D4DFBA6}" destId="{51614481-B8C0-4546-9E73-F5C38B6B6709}" srcOrd="1" destOrd="0" presId="urn:microsoft.com/office/officeart/2005/8/layout/hierarchy6"/>
    <dgm:cxn modelId="{B7B32DE9-6B8F-42E3-B6D3-D842874819C9}" srcId="{AC1C9975-BA52-4967-B1BE-F5CDBDA4DA43}" destId="{F9799FCD-C81B-47E2-B2E8-FA61F650D522}" srcOrd="2" destOrd="0" parTransId="{80F7ECF7-8101-4C8D-BF27-A156CCB509C4}" sibTransId="{A1DC00C9-E6EA-4143-8998-01F4F4AD6DE9}"/>
    <dgm:cxn modelId="{B41477ED-4F0B-42F4-94D9-AE2F632D7905}" srcId="{AC1C9975-BA52-4967-B1BE-F5CDBDA4DA43}" destId="{34E17F49-6072-4E58-857A-392BC9CCE4CC}" srcOrd="0" destOrd="0" parTransId="{FD232167-EF88-47B5-99A7-4381A8EC7C14}" sibTransId="{E78EA78F-BB64-49DE-A71F-B9AA282DD4BA}"/>
    <dgm:cxn modelId="{FF333BE2-8A93-43D2-9D77-8EB32772B376}" type="presParOf" srcId="{D1E7896E-FE61-4388-BB80-109952628693}" destId="{53DB4733-1973-4432-9860-B7E60044EE31}" srcOrd="0" destOrd="0" presId="urn:microsoft.com/office/officeart/2005/8/layout/hierarchy6"/>
    <dgm:cxn modelId="{4D4AD5CD-3C3A-4F49-8313-50E1810FCFFC}" type="presParOf" srcId="{53DB4733-1973-4432-9860-B7E60044EE31}" destId="{9435D780-2909-45C8-9E26-89FDD43367C7}" srcOrd="0" destOrd="0" presId="urn:microsoft.com/office/officeart/2005/8/layout/hierarchy6"/>
    <dgm:cxn modelId="{BCB0C56D-BFD5-4E0C-A6D7-70F4FFEFF82E}" type="presParOf" srcId="{53DB4733-1973-4432-9860-B7E60044EE31}" destId="{1E2C0403-4058-43F4-A143-C711D6F41D13}" srcOrd="1" destOrd="0" presId="urn:microsoft.com/office/officeart/2005/8/layout/hierarchy6"/>
    <dgm:cxn modelId="{6894A4C8-564C-4DCB-9341-3153B1DA5E19}" type="presParOf" srcId="{1E2C0403-4058-43F4-A143-C711D6F41D13}" destId="{2E16FA37-3BDE-408E-A54B-FB3556ADDB82}" srcOrd="0" destOrd="0" presId="urn:microsoft.com/office/officeart/2005/8/layout/hierarchy6"/>
    <dgm:cxn modelId="{1907D0A2-E77A-4103-9EF5-5926BBB26540}" type="presParOf" srcId="{2E16FA37-3BDE-408E-A54B-FB3556ADDB82}" destId="{3223E20E-5788-4B93-903D-1B845C11BC2D}" srcOrd="0" destOrd="0" presId="urn:microsoft.com/office/officeart/2005/8/layout/hierarchy6"/>
    <dgm:cxn modelId="{1FA7B53E-DD7D-48C9-92C5-00F1FB7995FB}" type="presParOf" srcId="{2E16FA37-3BDE-408E-A54B-FB3556ADDB82}" destId="{F4B4BF12-E5D6-4BE4-9DCF-C5D312F22D0D}" srcOrd="1" destOrd="0" presId="urn:microsoft.com/office/officeart/2005/8/layout/hierarchy6"/>
    <dgm:cxn modelId="{63CD9862-2EB6-4539-B83B-BDACAD193964}" type="presParOf" srcId="{F4B4BF12-E5D6-4BE4-9DCF-C5D312F22D0D}" destId="{A231441F-5B96-4F35-9A82-B568C6C97341}" srcOrd="0" destOrd="0" presId="urn:microsoft.com/office/officeart/2005/8/layout/hierarchy6"/>
    <dgm:cxn modelId="{1F6DE65E-6151-4CBC-BB00-080F3686BA2E}" type="presParOf" srcId="{F4B4BF12-E5D6-4BE4-9DCF-C5D312F22D0D}" destId="{0D0A7EAB-5869-489E-A4A6-9824A336C7B9}" srcOrd="1" destOrd="0" presId="urn:microsoft.com/office/officeart/2005/8/layout/hierarchy6"/>
    <dgm:cxn modelId="{D52BDECD-B656-4957-8E8A-267EB747123D}" type="presParOf" srcId="{0D0A7EAB-5869-489E-A4A6-9824A336C7B9}" destId="{BAF821AA-1C1E-4018-8995-B5CEC512AA15}" srcOrd="0" destOrd="0" presId="urn:microsoft.com/office/officeart/2005/8/layout/hierarchy6"/>
    <dgm:cxn modelId="{9A29C68B-BDE7-45F8-8C58-5691FD991AD0}" type="presParOf" srcId="{0D0A7EAB-5869-489E-A4A6-9824A336C7B9}" destId="{F0B5F81B-F1E3-4CAE-921B-9286661687EF}" srcOrd="1" destOrd="0" presId="urn:microsoft.com/office/officeart/2005/8/layout/hierarchy6"/>
    <dgm:cxn modelId="{88026FB8-707B-4023-B694-8C7F382A23F1}" type="presParOf" srcId="{F0B5F81B-F1E3-4CAE-921B-9286661687EF}" destId="{10A07AAC-CA96-4A3E-BD90-329636E8BD83}" srcOrd="0" destOrd="0" presId="urn:microsoft.com/office/officeart/2005/8/layout/hierarchy6"/>
    <dgm:cxn modelId="{42277E23-7E50-4B2D-8226-7EB503DC9C34}" type="presParOf" srcId="{F0B5F81B-F1E3-4CAE-921B-9286661687EF}" destId="{B49D5140-406D-4D9A-9C48-FED59C5B7A1B}" srcOrd="1" destOrd="0" presId="urn:microsoft.com/office/officeart/2005/8/layout/hierarchy6"/>
    <dgm:cxn modelId="{5461C617-7D7A-4E20-AE51-7EFD1237B4DB}" type="presParOf" srcId="{B49D5140-406D-4D9A-9C48-FED59C5B7A1B}" destId="{6C2D914B-EAF5-41D1-AA11-8772F806EC73}" srcOrd="0" destOrd="0" presId="urn:microsoft.com/office/officeart/2005/8/layout/hierarchy6"/>
    <dgm:cxn modelId="{7E61BD86-A145-47BA-8917-A8381D698E8E}" type="presParOf" srcId="{B49D5140-406D-4D9A-9C48-FED59C5B7A1B}" destId="{326F0DBC-0953-426F-A7A7-D52FCFC8E8DD}" srcOrd="1" destOrd="0" presId="urn:microsoft.com/office/officeart/2005/8/layout/hierarchy6"/>
    <dgm:cxn modelId="{EE7473A9-5F39-4E92-962F-02FE61DF1A93}" type="presParOf" srcId="{F4B4BF12-E5D6-4BE4-9DCF-C5D312F22D0D}" destId="{47777739-D4B2-4A7B-BF7A-CCB65A67AE5F}" srcOrd="2" destOrd="0" presId="urn:microsoft.com/office/officeart/2005/8/layout/hierarchy6"/>
    <dgm:cxn modelId="{82BFF8AC-301E-4CA0-A81A-93DCC2BF42EA}" type="presParOf" srcId="{F4B4BF12-E5D6-4BE4-9DCF-C5D312F22D0D}" destId="{7B624DB7-47C9-4DE6-809E-61E3B49AFC78}" srcOrd="3" destOrd="0" presId="urn:microsoft.com/office/officeart/2005/8/layout/hierarchy6"/>
    <dgm:cxn modelId="{18E81E96-A4E6-48AF-8ADA-4097261581A2}" type="presParOf" srcId="{7B624DB7-47C9-4DE6-809E-61E3B49AFC78}" destId="{D89D3994-CA73-4632-9C4E-73BB5E497A39}" srcOrd="0" destOrd="0" presId="urn:microsoft.com/office/officeart/2005/8/layout/hierarchy6"/>
    <dgm:cxn modelId="{9292DCAD-19B3-454E-BFF6-5DFC7C31A2C0}" type="presParOf" srcId="{7B624DB7-47C9-4DE6-809E-61E3B49AFC78}" destId="{25E3E9CE-4464-486B-8C0F-2F091898B3E1}" srcOrd="1" destOrd="0" presId="urn:microsoft.com/office/officeart/2005/8/layout/hierarchy6"/>
    <dgm:cxn modelId="{E5C1B4FE-FE81-4318-9BFF-2FB19C96358D}" type="presParOf" srcId="{25E3E9CE-4464-486B-8C0F-2F091898B3E1}" destId="{638D3A03-53D4-404F-9652-9AF7CA0731B5}" srcOrd="0" destOrd="0" presId="urn:microsoft.com/office/officeart/2005/8/layout/hierarchy6"/>
    <dgm:cxn modelId="{5B6DA5D9-E49D-4287-A81F-2FDC706EF7BE}" type="presParOf" srcId="{25E3E9CE-4464-486B-8C0F-2F091898B3E1}" destId="{4F626BBF-4BCE-44BD-A7E8-FA5EBD196E09}" srcOrd="1" destOrd="0" presId="urn:microsoft.com/office/officeart/2005/8/layout/hierarchy6"/>
    <dgm:cxn modelId="{53729B2A-8E4B-4C12-8272-08DB47DB944B}" type="presParOf" srcId="{4F626BBF-4BCE-44BD-A7E8-FA5EBD196E09}" destId="{306CD48A-01E7-4109-A9A4-6116DE91F4FE}" srcOrd="0" destOrd="0" presId="urn:microsoft.com/office/officeart/2005/8/layout/hierarchy6"/>
    <dgm:cxn modelId="{3DAA3CA2-17F6-4323-9699-4CB9143693BF}" type="presParOf" srcId="{4F626BBF-4BCE-44BD-A7E8-FA5EBD196E09}" destId="{C2A587D1-8B17-4609-87EE-DA8704F27264}" srcOrd="1" destOrd="0" presId="urn:microsoft.com/office/officeart/2005/8/layout/hierarchy6"/>
    <dgm:cxn modelId="{6157D0FD-82F8-44D8-A46B-CF97BDC82CE9}" type="presParOf" srcId="{D1E7896E-FE61-4388-BB80-109952628693}" destId="{B5C39A34-3538-4D97-A937-461DD4762EB1}" srcOrd="1" destOrd="0" presId="urn:microsoft.com/office/officeart/2005/8/layout/hierarchy6"/>
    <dgm:cxn modelId="{7FC03495-C70E-4887-8E77-39F9CCB6F908}" type="presParOf" srcId="{B5C39A34-3538-4D97-A937-461DD4762EB1}" destId="{426E2857-D7C0-4802-A04E-BB54B5F86837}" srcOrd="0" destOrd="0" presId="urn:microsoft.com/office/officeart/2005/8/layout/hierarchy6"/>
    <dgm:cxn modelId="{A219754E-351C-4D16-9069-322FB6E8ECA2}" type="presParOf" srcId="{426E2857-D7C0-4802-A04E-BB54B5F86837}" destId="{7CD8E948-39DB-481C-BD1E-1AF5E7AECAC4}" srcOrd="0" destOrd="0" presId="urn:microsoft.com/office/officeart/2005/8/layout/hierarchy6"/>
    <dgm:cxn modelId="{FC41BFBA-6D59-4FD4-9205-64B28D3F5052}" type="presParOf" srcId="{426E2857-D7C0-4802-A04E-BB54B5F86837}" destId="{51614481-B8C0-4546-9E73-F5C38B6B6709}" srcOrd="1" destOrd="0" presId="urn:microsoft.com/office/officeart/2005/8/layout/hierarchy6"/>
    <dgm:cxn modelId="{FB45E9EF-98D4-4D16-9DF7-1937253EAD57}" type="presParOf" srcId="{B5C39A34-3538-4D97-A937-461DD4762EB1}" destId="{C96ABFFF-294B-42B4-ACA2-3F926ACCD533}" srcOrd="1" destOrd="0" presId="urn:microsoft.com/office/officeart/2005/8/layout/hierarchy6"/>
    <dgm:cxn modelId="{6E56302C-3D1D-4041-848E-895F3A096C35}" type="presParOf" srcId="{C96ABFFF-294B-42B4-ACA2-3F926ACCD533}" destId="{A29D5628-2D22-4704-A52D-E6FCB6FDB45A}" srcOrd="0" destOrd="0" presId="urn:microsoft.com/office/officeart/2005/8/layout/hierarchy6"/>
    <dgm:cxn modelId="{971148A0-0D19-4566-8460-081A1525A393}" type="presParOf" srcId="{B5C39A34-3538-4D97-A937-461DD4762EB1}" destId="{F6106F05-BF8F-4924-BA0E-2D44C8543479}" srcOrd="2" destOrd="0" presId="urn:microsoft.com/office/officeart/2005/8/layout/hierarchy6"/>
    <dgm:cxn modelId="{A928A84A-7A88-4AB9-8F24-313950F9756A}" type="presParOf" srcId="{F6106F05-BF8F-4924-BA0E-2D44C8543479}" destId="{9C2F8047-F92D-40C5-AE9B-81C41284D547}" srcOrd="0" destOrd="0" presId="urn:microsoft.com/office/officeart/2005/8/layout/hierarchy6"/>
    <dgm:cxn modelId="{0A74AEEC-4075-49B0-9AD5-A26CA93CA00D}" type="presParOf" srcId="{F6106F05-BF8F-4924-BA0E-2D44C8543479}" destId="{3ECDAA01-786E-4795-8461-A55CFEF4D171}" srcOrd="1" destOrd="0" presId="urn:microsoft.com/office/officeart/2005/8/layout/hierarchy6"/>
    <dgm:cxn modelId="{EE520033-36D5-4FC5-AAE7-68DC8B67924C}" type="presParOf" srcId="{B5C39A34-3538-4D97-A937-461DD4762EB1}" destId="{5FA0C28F-D9E2-46D2-B3EA-94E90E98FB96}" srcOrd="3" destOrd="0" presId="urn:microsoft.com/office/officeart/2005/8/layout/hierarchy6"/>
    <dgm:cxn modelId="{9A5D102E-6D69-40CC-AC02-CCF379E3EF63}" type="presParOf" srcId="{5FA0C28F-D9E2-46D2-B3EA-94E90E98FB96}" destId="{D6B1EA46-9D88-4E7E-80CC-72AB38DF3E44}" srcOrd="0" destOrd="0" presId="urn:microsoft.com/office/officeart/2005/8/layout/hierarchy6"/>
    <dgm:cxn modelId="{D5178C8F-F328-4CEE-B341-E2CBCBF40957}" type="presParOf" srcId="{B5C39A34-3538-4D97-A937-461DD4762EB1}" destId="{230D8BFC-A0C4-4BF2-9C43-B2CA829A40D8}" srcOrd="4" destOrd="0" presId="urn:microsoft.com/office/officeart/2005/8/layout/hierarchy6"/>
    <dgm:cxn modelId="{84F5F084-0E27-43DD-A9AC-464FD3949D69}" type="presParOf" srcId="{230D8BFC-A0C4-4BF2-9C43-B2CA829A40D8}" destId="{0F1853A1-C18C-4147-B5C6-99C51C8A4EEC}" srcOrd="0" destOrd="0" presId="urn:microsoft.com/office/officeart/2005/8/layout/hierarchy6"/>
    <dgm:cxn modelId="{93F102CB-D343-483A-B201-0F6BE30BCD6C}" type="presParOf" srcId="{230D8BFC-A0C4-4BF2-9C43-B2CA829A40D8}" destId="{2414789C-02A1-4487-BB82-AAED276081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9975-BA52-4967-B1BE-F5CDBDA4DA4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E17F49-6072-4E58-857A-392BC9CCE4CC}">
      <dgm:prSet phldrT="[Tekst]"/>
      <dgm:spPr/>
      <dgm:t>
        <a:bodyPr/>
        <a:lstStyle/>
        <a:p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budezonide</a:t>
          </a:r>
          <a:endParaRPr lang="pl-PL" dirty="0">
            <a:solidFill>
              <a:schemeClr val="accent1">
                <a:lumMod val="50000"/>
              </a:schemeClr>
            </a:solidFill>
          </a:endParaRPr>
        </a:p>
        <a:p>
          <a:r>
            <a:rPr lang="pl-PL" dirty="0">
              <a:solidFill>
                <a:schemeClr val="accent1">
                  <a:lumMod val="50000"/>
                </a:schemeClr>
              </a:solidFill>
            </a:rPr>
            <a:t>/ </a:t>
          </a:r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fluticasone</a:t>
          </a:r>
          <a:endParaRPr lang="pl-PL" dirty="0">
            <a:solidFill>
              <a:schemeClr val="accent1">
                <a:lumMod val="50000"/>
              </a:schemeClr>
            </a:solidFill>
          </a:endParaRPr>
        </a:p>
      </dgm:t>
    </dgm:pt>
    <dgm:pt modelId="{FD232167-EF88-47B5-99A7-4381A8EC7C14}" type="parTrans" cxnId="{B41477ED-4F0B-42F4-94D9-AE2F632D7905}">
      <dgm:prSet/>
      <dgm:spPr/>
      <dgm:t>
        <a:bodyPr/>
        <a:lstStyle/>
        <a:p>
          <a:endParaRPr lang="pl-PL"/>
        </a:p>
      </dgm:t>
    </dgm:pt>
    <dgm:pt modelId="{E78EA78F-BB64-49DE-A71F-B9AA282DD4BA}" type="sibTrans" cxnId="{B41477ED-4F0B-42F4-94D9-AE2F632D7905}">
      <dgm:prSet/>
      <dgm:spPr/>
      <dgm:t>
        <a:bodyPr/>
        <a:lstStyle/>
        <a:p>
          <a:endParaRPr lang="pl-PL"/>
        </a:p>
      </dgm:t>
    </dgm:pt>
    <dgm:pt modelId="{1CF938A8-985E-4609-B192-5ECA42E6CD2A}">
      <dgm:prSet phldrT="[Tekst]" custT="1"/>
      <dgm:spPr/>
      <dgm:t>
        <a:bodyPr/>
        <a:lstStyle/>
        <a:p>
          <a:r>
            <a:rPr lang="pl-PL" sz="4800" b="0" i="0" dirty="0">
              <a:solidFill>
                <a:schemeClr val="accent6">
                  <a:lumMod val="50000"/>
                </a:schemeClr>
              </a:solidFill>
            </a:rPr>
            <a:t>✓</a:t>
          </a:r>
          <a:endParaRPr lang="pl-PL" sz="4800" dirty="0">
            <a:solidFill>
              <a:schemeClr val="accent6">
                <a:lumMod val="50000"/>
              </a:schemeClr>
            </a:solidFill>
          </a:endParaRPr>
        </a:p>
      </dgm:t>
    </dgm:pt>
    <dgm:pt modelId="{8186FB62-9B1B-4D38-BBE0-F9A975D945E9}" type="parTrans" cxnId="{D59813DA-C9A9-4D79-9878-E561D8B1CBD6}">
      <dgm:prSet/>
      <dgm:spPr/>
      <dgm:t>
        <a:bodyPr/>
        <a:lstStyle/>
        <a:p>
          <a:endParaRPr lang="pl-PL"/>
        </a:p>
      </dgm:t>
    </dgm:pt>
    <dgm:pt modelId="{BB5F139E-8882-4FEF-BCA3-3733DE4C4B73}" type="sibTrans" cxnId="{D59813DA-C9A9-4D79-9878-E561D8B1CBD6}">
      <dgm:prSet/>
      <dgm:spPr/>
      <dgm:t>
        <a:bodyPr/>
        <a:lstStyle/>
        <a:p>
          <a:endParaRPr lang="pl-PL"/>
        </a:p>
      </dgm:t>
    </dgm:pt>
    <dgm:pt modelId="{5BDF6B91-3F31-44A0-8799-DF0496F4FB55}">
      <dgm:prSet phldrT="[Tekst]"/>
      <dgm:spPr/>
      <dgm:t>
        <a:bodyPr/>
        <a:lstStyle/>
        <a:p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Dose</a:t>
          </a:r>
          <a:r>
            <a:rPr lang="pl-PL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reduction</a:t>
          </a:r>
          <a:endParaRPr lang="pl-PL" dirty="0">
            <a:solidFill>
              <a:schemeClr val="accent1">
                <a:lumMod val="50000"/>
              </a:schemeClr>
            </a:solidFill>
          </a:endParaRPr>
        </a:p>
      </dgm:t>
    </dgm:pt>
    <dgm:pt modelId="{2DA15BE4-7233-4AC1-8505-6206A0CD5387}" type="parTrans" cxnId="{50CFBD47-331C-475A-B931-A550CBEE0229}">
      <dgm:prSet/>
      <dgm:spPr/>
      <dgm:t>
        <a:bodyPr/>
        <a:lstStyle/>
        <a:p>
          <a:endParaRPr lang="pl-PL"/>
        </a:p>
      </dgm:t>
    </dgm:pt>
    <dgm:pt modelId="{B00CD0FA-2BB8-4EC8-8AEE-5F4DF7DED017}" type="sibTrans" cxnId="{50CFBD47-331C-475A-B931-A550CBEE0229}">
      <dgm:prSet/>
      <dgm:spPr/>
      <dgm:t>
        <a:bodyPr/>
        <a:lstStyle/>
        <a:p>
          <a:endParaRPr lang="pl-PL"/>
        </a:p>
      </dgm:t>
    </dgm:pt>
    <dgm:pt modelId="{58F7B9DF-E391-421D-B466-78BEC7DBC850}">
      <dgm:prSet phldrT="[Tekst]" custT="1"/>
      <dgm:spPr/>
      <dgm:t>
        <a:bodyPr/>
        <a:lstStyle/>
        <a:p>
          <a:r>
            <a:rPr lang="pl-PL" sz="4800" b="1" dirty="0">
              <a:solidFill>
                <a:srgbClr val="FF0000"/>
              </a:solidFill>
            </a:rPr>
            <a:t>-</a:t>
          </a:r>
        </a:p>
      </dgm:t>
    </dgm:pt>
    <dgm:pt modelId="{7ECC102A-C832-4A35-85E0-85622EC98834}" type="parTrans" cxnId="{DC1C2A3F-41EF-4491-8F1B-239144EDF2D3}">
      <dgm:prSet/>
      <dgm:spPr/>
      <dgm:t>
        <a:bodyPr/>
        <a:lstStyle/>
        <a:p>
          <a:endParaRPr lang="pl-PL"/>
        </a:p>
      </dgm:t>
    </dgm:pt>
    <dgm:pt modelId="{EF0AF23F-8E37-4C3B-BB81-4E68630C5580}" type="sibTrans" cxnId="{DC1C2A3F-41EF-4491-8F1B-239144EDF2D3}">
      <dgm:prSet/>
      <dgm:spPr/>
      <dgm:t>
        <a:bodyPr/>
        <a:lstStyle/>
        <a:p>
          <a:endParaRPr lang="pl-PL"/>
        </a:p>
      </dgm:t>
    </dgm:pt>
    <dgm:pt modelId="{5E194065-8325-42EB-9407-54E60867036A}">
      <dgm:prSet phldrT="[Tekst]"/>
      <dgm:spPr/>
      <dgm:t>
        <a:bodyPr/>
        <a:lstStyle/>
        <a:p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Another</a:t>
          </a:r>
          <a:r>
            <a:rPr lang="pl-PL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dirty="0" err="1">
              <a:solidFill>
                <a:schemeClr val="accent1">
                  <a:lumMod val="50000"/>
                </a:schemeClr>
              </a:solidFill>
            </a:rPr>
            <a:t>treatment</a:t>
          </a:r>
          <a:endParaRPr lang="pl-PL" dirty="0">
            <a:solidFill>
              <a:schemeClr val="accent1">
                <a:lumMod val="50000"/>
              </a:schemeClr>
            </a:solidFill>
          </a:endParaRPr>
        </a:p>
      </dgm:t>
    </dgm:pt>
    <dgm:pt modelId="{CE720D3C-63BC-4D63-BF62-60D235EC8E95}" type="parTrans" cxnId="{B9FAC856-4132-4455-A2B5-49F81BBD973C}">
      <dgm:prSet/>
      <dgm:spPr/>
      <dgm:t>
        <a:bodyPr/>
        <a:lstStyle/>
        <a:p>
          <a:endParaRPr lang="pl-PL"/>
        </a:p>
      </dgm:t>
    </dgm:pt>
    <dgm:pt modelId="{00D3EE56-1D95-4775-8B88-A09F57788109}" type="sibTrans" cxnId="{B9FAC856-4132-4455-A2B5-49F81BBD973C}">
      <dgm:prSet/>
      <dgm:spPr/>
      <dgm:t>
        <a:bodyPr/>
        <a:lstStyle/>
        <a:p>
          <a:endParaRPr lang="pl-PL"/>
        </a:p>
      </dgm:t>
    </dgm:pt>
    <dgm:pt modelId="{8CCB93D9-8665-4C69-9997-9E607D4DFBA6}">
      <dgm:prSet phldrT="[Tekst]"/>
      <dgm:spPr/>
      <dgm:t>
        <a:bodyPr/>
        <a:lstStyle/>
        <a:p>
          <a:r>
            <a:rPr lang="pl-PL" dirty="0" err="1"/>
            <a:t>Induction</a:t>
          </a:r>
          <a:r>
            <a:rPr lang="pl-PL" dirty="0"/>
            <a:t> </a:t>
          </a:r>
          <a:r>
            <a:rPr lang="pl-PL" dirty="0" err="1"/>
            <a:t>treatment</a:t>
          </a:r>
          <a:endParaRPr lang="pl-PL" dirty="0"/>
        </a:p>
      </dgm:t>
    </dgm:pt>
    <dgm:pt modelId="{99CC5966-222F-441E-BC67-0466BCCF373C}" type="parTrans" cxnId="{0691B14B-AA78-4C63-85E4-A8F814412AF5}">
      <dgm:prSet/>
      <dgm:spPr/>
      <dgm:t>
        <a:bodyPr/>
        <a:lstStyle/>
        <a:p>
          <a:endParaRPr lang="pl-PL"/>
        </a:p>
      </dgm:t>
    </dgm:pt>
    <dgm:pt modelId="{5F7DDFC6-35F6-4D70-9617-D8DCCD2763EF}" type="sibTrans" cxnId="{0691B14B-AA78-4C63-85E4-A8F814412AF5}">
      <dgm:prSet/>
      <dgm:spPr/>
      <dgm:t>
        <a:bodyPr/>
        <a:lstStyle/>
        <a:p>
          <a:endParaRPr lang="pl-PL"/>
        </a:p>
      </dgm:t>
    </dgm:pt>
    <dgm:pt modelId="{F9799FCD-C81B-47E2-B2E8-FA61F650D522}">
      <dgm:prSet phldrT="[Tekst]"/>
      <dgm:spPr/>
      <dgm:t>
        <a:bodyPr/>
        <a:lstStyle/>
        <a:p>
          <a:r>
            <a:rPr lang="pl-PL" dirty="0"/>
            <a:t>Control </a:t>
          </a:r>
          <a:r>
            <a:rPr lang="pl-PL" dirty="0" err="1"/>
            <a:t>biopsy</a:t>
          </a:r>
          <a:endParaRPr lang="pl-PL" dirty="0"/>
        </a:p>
      </dgm:t>
    </dgm:pt>
    <dgm:pt modelId="{80F7ECF7-8101-4C8D-BF27-A156CCB509C4}" type="parTrans" cxnId="{B7B32DE9-6B8F-42E3-B6D3-D842874819C9}">
      <dgm:prSet/>
      <dgm:spPr/>
      <dgm:t>
        <a:bodyPr/>
        <a:lstStyle/>
        <a:p>
          <a:endParaRPr lang="pl-PL"/>
        </a:p>
      </dgm:t>
    </dgm:pt>
    <dgm:pt modelId="{A1DC00C9-E6EA-4143-8998-01F4F4AD6DE9}" type="sibTrans" cxnId="{B7B32DE9-6B8F-42E3-B6D3-D842874819C9}">
      <dgm:prSet/>
      <dgm:spPr/>
      <dgm:t>
        <a:bodyPr/>
        <a:lstStyle/>
        <a:p>
          <a:endParaRPr lang="pl-PL"/>
        </a:p>
      </dgm:t>
    </dgm:pt>
    <dgm:pt modelId="{A3938DC3-C9C2-4FD9-BDFB-74A74F0780AA}">
      <dgm:prSet phldrT="[Tekst]"/>
      <dgm:spPr/>
      <dgm:t>
        <a:bodyPr/>
        <a:lstStyle/>
        <a:p>
          <a:r>
            <a:rPr lang="pl-PL" dirty="0" err="1"/>
            <a:t>Further</a:t>
          </a:r>
          <a:r>
            <a:rPr lang="pl-PL" dirty="0"/>
            <a:t> </a:t>
          </a:r>
          <a:r>
            <a:rPr lang="pl-PL" dirty="0" err="1"/>
            <a:t>treatment</a:t>
          </a:r>
          <a:endParaRPr lang="pl-PL" dirty="0"/>
        </a:p>
      </dgm:t>
    </dgm:pt>
    <dgm:pt modelId="{26595BA4-B56F-4149-B0F8-1BBCC2982ADE}" type="parTrans" cxnId="{337F6B50-7316-4694-9A74-1FF0BABBA168}">
      <dgm:prSet/>
      <dgm:spPr/>
      <dgm:t>
        <a:bodyPr/>
        <a:lstStyle/>
        <a:p>
          <a:endParaRPr lang="pl-PL"/>
        </a:p>
      </dgm:t>
    </dgm:pt>
    <dgm:pt modelId="{92F2E546-975A-4215-A1BA-5A167979994B}" type="sibTrans" cxnId="{337F6B50-7316-4694-9A74-1FF0BABBA168}">
      <dgm:prSet/>
      <dgm:spPr/>
      <dgm:t>
        <a:bodyPr/>
        <a:lstStyle/>
        <a:p>
          <a:endParaRPr lang="pl-PL"/>
        </a:p>
      </dgm:t>
    </dgm:pt>
    <dgm:pt modelId="{D1E7896E-FE61-4388-BB80-109952628693}" type="pres">
      <dgm:prSet presAssocID="{AC1C9975-BA52-4967-B1BE-F5CDBDA4DA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DB4733-1973-4432-9860-B7E60044EE31}" type="pres">
      <dgm:prSet presAssocID="{AC1C9975-BA52-4967-B1BE-F5CDBDA4DA43}" presName="hierFlow" presStyleCnt="0"/>
      <dgm:spPr/>
    </dgm:pt>
    <dgm:pt modelId="{9435D780-2909-45C8-9E26-89FDD43367C7}" type="pres">
      <dgm:prSet presAssocID="{AC1C9975-BA52-4967-B1BE-F5CDBDA4DA43}" presName="firstBuf" presStyleCnt="0"/>
      <dgm:spPr/>
    </dgm:pt>
    <dgm:pt modelId="{1E2C0403-4058-43F4-A143-C711D6F41D13}" type="pres">
      <dgm:prSet presAssocID="{AC1C9975-BA52-4967-B1BE-F5CDBDA4DA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E16FA37-3BDE-408E-A54B-FB3556ADDB82}" type="pres">
      <dgm:prSet presAssocID="{34E17F49-6072-4E58-857A-392BC9CCE4CC}" presName="Name14" presStyleCnt="0"/>
      <dgm:spPr/>
    </dgm:pt>
    <dgm:pt modelId="{3223E20E-5788-4B93-903D-1B845C11BC2D}" type="pres">
      <dgm:prSet presAssocID="{34E17F49-6072-4E58-857A-392BC9CCE4CC}" presName="level1Shape" presStyleLbl="node0" presStyleIdx="0" presStyleCnt="1" custScaleX="127873">
        <dgm:presLayoutVars>
          <dgm:chPref val="3"/>
        </dgm:presLayoutVars>
      </dgm:prSet>
      <dgm:spPr/>
    </dgm:pt>
    <dgm:pt modelId="{F4B4BF12-E5D6-4BE4-9DCF-C5D312F22D0D}" type="pres">
      <dgm:prSet presAssocID="{34E17F49-6072-4E58-857A-392BC9CCE4CC}" presName="hierChild2" presStyleCnt="0"/>
      <dgm:spPr/>
    </dgm:pt>
    <dgm:pt modelId="{A231441F-5B96-4F35-9A82-B568C6C97341}" type="pres">
      <dgm:prSet presAssocID="{8186FB62-9B1B-4D38-BBE0-F9A975D945E9}" presName="Name19" presStyleLbl="parChTrans1D2" presStyleIdx="0" presStyleCnt="2"/>
      <dgm:spPr/>
    </dgm:pt>
    <dgm:pt modelId="{0D0A7EAB-5869-489E-A4A6-9824A336C7B9}" type="pres">
      <dgm:prSet presAssocID="{1CF938A8-985E-4609-B192-5ECA42E6CD2A}" presName="Name21" presStyleCnt="0"/>
      <dgm:spPr/>
    </dgm:pt>
    <dgm:pt modelId="{BAF821AA-1C1E-4018-8995-B5CEC512AA15}" type="pres">
      <dgm:prSet presAssocID="{1CF938A8-985E-4609-B192-5ECA42E6CD2A}" presName="level2Shape" presStyleLbl="node2" presStyleIdx="0" presStyleCnt="2"/>
      <dgm:spPr/>
    </dgm:pt>
    <dgm:pt modelId="{F0B5F81B-F1E3-4CAE-921B-9286661687EF}" type="pres">
      <dgm:prSet presAssocID="{1CF938A8-985E-4609-B192-5ECA42E6CD2A}" presName="hierChild3" presStyleCnt="0"/>
      <dgm:spPr/>
    </dgm:pt>
    <dgm:pt modelId="{10A07AAC-CA96-4A3E-BD90-329636E8BD83}" type="pres">
      <dgm:prSet presAssocID="{2DA15BE4-7233-4AC1-8505-6206A0CD5387}" presName="Name19" presStyleLbl="parChTrans1D3" presStyleIdx="0" presStyleCnt="2"/>
      <dgm:spPr/>
    </dgm:pt>
    <dgm:pt modelId="{B49D5140-406D-4D9A-9C48-FED59C5B7A1B}" type="pres">
      <dgm:prSet presAssocID="{5BDF6B91-3F31-44A0-8799-DF0496F4FB55}" presName="Name21" presStyleCnt="0"/>
      <dgm:spPr/>
    </dgm:pt>
    <dgm:pt modelId="{6C2D914B-EAF5-41D1-AA11-8772F806EC73}" type="pres">
      <dgm:prSet presAssocID="{5BDF6B91-3F31-44A0-8799-DF0496F4FB55}" presName="level2Shape" presStyleLbl="node3" presStyleIdx="0" presStyleCnt="2"/>
      <dgm:spPr/>
    </dgm:pt>
    <dgm:pt modelId="{326F0DBC-0953-426F-A7A7-D52FCFC8E8DD}" type="pres">
      <dgm:prSet presAssocID="{5BDF6B91-3F31-44A0-8799-DF0496F4FB55}" presName="hierChild3" presStyleCnt="0"/>
      <dgm:spPr/>
    </dgm:pt>
    <dgm:pt modelId="{47777739-D4B2-4A7B-BF7A-CCB65A67AE5F}" type="pres">
      <dgm:prSet presAssocID="{7ECC102A-C832-4A35-85E0-85622EC98834}" presName="Name19" presStyleLbl="parChTrans1D2" presStyleIdx="1" presStyleCnt="2"/>
      <dgm:spPr/>
    </dgm:pt>
    <dgm:pt modelId="{7B624DB7-47C9-4DE6-809E-61E3B49AFC78}" type="pres">
      <dgm:prSet presAssocID="{58F7B9DF-E391-421D-B466-78BEC7DBC850}" presName="Name21" presStyleCnt="0"/>
      <dgm:spPr/>
    </dgm:pt>
    <dgm:pt modelId="{D89D3994-CA73-4632-9C4E-73BB5E497A39}" type="pres">
      <dgm:prSet presAssocID="{58F7B9DF-E391-421D-B466-78BEC7DBC850}" presName="level2Shape" presStyleLbl="node2" presStyleIdx="1" presStyleCnt="2"/>
      <dgm:spPr/>
    </dgm:pt>
    <dgm:pt modelId="{25E3E9CE-4464-486B-8C0F-2F091898B3E1}" type="pres">
      <dgm:prSet presAssocID="{58F7B9DF-E391-421D-B466-78BEC7DBC850}" presName="hierChild3" presStyleCnt="0"/>
      <dgm:spPr/>
    </dgm:pt>
    <dgm:pt modelId="{638D3A03-53D4-404F-9652-9AF7CA0731B5}" type="pres">
      <dgm:prSet presAssocID="{CE720D3C-63BC-4D63-BF62-60D235EC8E95}" presName="Name19" presStyleLbl="parChTrans1D3" presStyleIdx="1" presStyleCnt="2"/>
      <dgm:spPr/>
    </dgm:pt>
    <dgm:pt modelId="{4F626BBF-4BCE-44BD-A7E8-FA5EBD196E09}" type="pres">
      <dgm:prSet presAssocID="{5E194065-8325-42EB-9407-54E60867036A}" presName="Name21" presStyleCnt="0"/>
      <dgm:spPr/>
    </dgm:pt>
    <dgm:pt modelId="{306CD48A-01E7-4109-A9A4-6116DE91F4FE}" type="pres">
      <dgm:prSet presAssocID="{5E194065-8325-42EB-9407-54E60867036A}" presName="level2Shape" presStyleLbl="node3" presStyleIdx="1" presStyleCnt="2"/>
      <dgm:spPr/>
    </dgm:pt>
    <dgm:pt modelId="{C2A587D1-8B17-4609-87EE-DA8704F27264}" type="pres">
      <dgm:prSet presAssocID="{5E194065-8325-42EB-9407-54E60867036A}" presName="hierChild3" presStyleCnt="0"/>
      <dgm:spPr/>
    </dgm:pt>
    <dgm:pt modelId="{B5C39A34-3538-4D97-A937-461DD4762EB1}" type="pres">
      <dgm:prSet presAssocID="{AC1C9975-BA52-4967-B1BE-F5CDBDA4DA43}" presName="bgShapesFlow" presStyleCnt="0"/>
      <dgm:spPr/>
    </dgm:pt>
    <dgm:pt modelId="{426E2857-D7C0-4802-A04E-BB54B5F86837}" type="pres">
      <dgm:prSet presAssocID="{8CCB93D9-8665-4C69-9997-9E607D4DFBA6}" presName="rectComp" presStyleCnt="0"/>
      <dgm:spPr/>
    </dgm:pt>
    <dgm:pt modelId="{7CD8E948-39DB-481C-BD1E-1AF5E7AECAC4}" type="pres">
      <dgm:prSet presAssocID="{8CCB93D9-8665-4C69-9997-9E607D4DFBA6}" presName="bgRect" presStyleLbl="bgShp" presStyleIdx="0" presStyleCnt="3"/>
      <dgm:spPr/>
    </dgm:pt>
    <dgm:pt modelId="{51614481-B8C0-4546-9E73-F5C38B6B6709}" type="pres">
      <dgm:prSet presAssocID="{8CCB93D9-8665-4C69-9997-9E607D4DFBA6}" presName="bgRectTx" presStyleLbl="bgShp" presStyleIdx="0" presStyleCnt="3">
        <dgm:presLayoutVars>
          <dgm:bulletEnabled val="1"/>
        </dgm:presLayoutVars>
      </dgm:prSet>
      <dgm:spPr/>
    </dgm:pt>
    <dgm:pt modelId="{C96ABFFF-294B-42B4-ACA2-3F926ACCD533}" type="pres">
      <dgm:prSet presAssocID="{8CCB93D9-8665-4C69-9997-9E607D4DFBA6}" presName="spComp" presStyleCnt="0"/>
      <dgm:spPr/>
    </dgm:pt>
    <dgm:pt modelId="{A29D5628-2D22-4704-A52D-E6FCB6FDB45A}" type="pres">
      <dgm:prSet presAssocID="{8CCB93D9-8665-4C69-9997-9E607D4DFBA6}" presName="vSp" presStyleCnt="0"/>
      <dgm:spPr/>
    </dgm:pt>
    <dgm:pt modelId="{F6106F05-BF8F-4924-BA0E-2D44C8543479}" type="pres">
      <dgm:prSet presAssocID="{F9799FCD-C81B-47E2-B2E8-FA61F650D522}" presName="rectComp" presStyleCnt="0"/>
      <dgm:spPr/>
    </dgm:pt>
    <dgm:pt modelId="{9C2F8047-F92D-40C5-AE9B-81C41284D547}" type="pres">
      <dgm:prSet presAssocID="{F9799FCD-C81B-47E2-B2E8-FA61F650D522}" presName="bgRect" presStyleLbl="bgShp" presStyleIdx="1" presStyleCnt="3"/>
      <dgm:spPr/>
    </dgm:pt>
    <dgm:pt modelId="{3ECDAA01-786E-4795-8461-A55CFEF4D171}" type="pres">
      <dgm:prSet presAssocID="{F9799FCD-C81B-47E2-B2E8-FA61F650D522}" presName="bgRectTx" presStyleLbl="bgShp" presStyleIdx="1" presStyleCnt="3">
        <dgm:presLayoutVars>
          <dgm:bulletEnabled val="1"/>
        </dgm:presLayoutVars>
      </dgm:prSet>
      <dgm:spPr/>
    </dgm:pt>
    <dgm:pt modelId="{5FA0C28F-D9E2-46D2-B3EA-94E90E98FB96}" type="pres">
      <dgm:prSet presAssocID="{F9799FCD-C81B-47E2-B2E8-FA61F650D522}" presName="spComp" presStyleCnt="0"/>
      <dgm:spPr/>
    </dgm:pt>
    <dgm:pt modelId="{D6B1EA46-9D88-4E7E-80CC-72AB38DF3E44}" type="pres">
      <dgm:prSet presAssocID="{F9799FCD-C81B-47E2-B2E8-FA61F650D522}" presName="vSp" presStyleCnt="0"/>
      <dgm:spPr/>
    </dgm:pt>
    <dgm:pt modelId="{230D8BFC-A0C4-4BF2-9C43-B2CA829A40D8}" type="pres">
      <dgm:prSet presAssocID="{A3938DC3-C9C2-4FD9-BDFB-74A74F0780AA}" presName="rectComp" presStyleCnt="0"/>
      <dgm:spPr/>
    </dgm:pt>
    <dgm:pt modelId="{0F1853A1-C18C-4147-B5C6-99C51C8A4EEC}" type="pres">
      <dgm:prSet presAssocID="{A3938DC3-C9C2-4FD9-BDFB-74A74F0780AA}" presName="bgRect" presStyleLbl="bgShp" presStyleIdx="2" presStyleCnt="3"/>
      <dgm:spPr/>
    </dgm:pt>
    <dgm:pt modelId="{2414789C-02A1-4487-BB82-AAED27608125}" type="pres">
      <dgm:prSet presAssocID="{A3938DC3-C9C2-4FD9-BDFB-74A74F0780A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4B1E2B11-5450-4CD4-8B43-4067D29A7746}" type="presOf" srcId="{8186FB62-9B1B-4D38-BBE0-F9A975D945E9}" destId="{A231441F-5B96-4F35-9A82-B568C6C97341}" srcOrd="0" destOrd="0" presId="urn:microsoft.com/office/officeart/2005/8/layout/hierarchy6"/>
    <dgm:cxn modelId="{20DDD229-FD78-4FF2-AAF0-2288A95CE36D}" type="presOf" srcId="{A3938DC3-C9C2-4FD9-BDFB-74A74F0780AA}" destId="{2414789C-02A1-4487-BB82-AAED27608125}" srcOrd="1" destOrd="0" presId="urn:microsoft.com/office/officeart/2005/8/layout/hierarchy6"/>
    <dgm:cxn modelId="{F7601F36-866C-4A61-B81F-581357583442}" type="presOf" srcId="{CE720D3C-63BC-4D63-BF62-60D235EC8E95}" destId="{638D3A03-53D4-404F-9652-9AF7CA0731B5}" srcOrd="0" destOrd="0" presId="urn:microsoft.com/office/officeart/2005/8/layout/hierarchy6"/>
    <dgm:cxn modelId="{DC1C2A3F-41EF-4491-8F1B-239144EDF2D3}" srcId="{34E17F49-6072-4E58-857A-392BC9CCE4CC}" destId="{58F7B9DF-E391-421D-B466-78BEC7DBC850}" srcOrd="1" destOrd="0" parTransId="{7ECC102A-C832-4A35-85E0-85622EC98834}" sibTransId="{EF0AF23F-8E37-4C3B-BB81-4E68630C5580}"/>
    <dgm:cxn modelId="{2C05D83F-EB4E-48B3-BEE8-BB261F255F50}" type="presOf" srcId="{2DA15BE4-7233-4AC1-8505-6206A0CD5387}" destId="{10A07AAC-CA96-4A3E-BD90-329636E8BD83}" srcOrd="0" destOrd="0" presId="urn:microsoft.com/office/officeart/2005/8/layout/hierarchy6"/>
    <dgm:cxn modelId="{50CFBD47-331C-475A-B931-A550CBEE0229}" srcId="{1CF938A8-985E-4609-B192-5ECA42E6CD2A}" destId="{5BDF6B91-3F31-44A0-8799-DF0496F4FB55}" srcOrd="0" destOrd="0" parTransId="{2DA15BE4-7233-4AC1-8505-6206A0CD5387}" sibTransId="{B00CD0FA-2BB8-4EC8-8AEE-5F4DF7DED017}"/>
    <dgm:cxn modelId="{0691B14B-AA78-4C63-85E4-A8F814412AF5}" srcId="{AC1C9975-BA52-4967-B1BE-F5CDBDA4DA43}" destId="{8CCB93D9-8665-4C69-9997-9E607D4DFBA6}" srcOrd="1" destOrd="0" parTransId="{99CC5966-222F-441E-BC67-0466BCCF373C}" sibTransId="{5F7DDFC6-35F6-4D70-9617-D8DCCD2763EF}"/>
    <dgm:cxn modelId="{A192904E-FBA3-4408-9D1C-8A491F06D7E6}" type="presOf" srcId="{7ECC102A-C832-4A35-85E0-85622EC98834}" destId="{47777739-D4B2-4A7B-BF7A-CCB65A67AE5F}" srcOrd="0" destOrd="0" presId="urn:microsoft.com/office/officeart/2005/8/layout/hierarchy6"/>
    <dgm:cxn modelId="{337F6B50-7316-4694-9A74-1FF0BABBA168}" srcId="{AC1C9975-BA52-4967-B1BE-F5CDBDA4DA43}" destId="{A3938DC3-C9C2-4FD9-BDFB-74A74F0780AA}" srcOrd="3" destOrd="0" parTransId="{26595BA4-B56F-4149-B0F8-1BBCC2982ADE}" sibTransId="{92F2E546-975A-4215-A1BA-5A167979994B}"/>
    <dgm:cxn modelId="{DF5DC270-21BC-479F-9F46-EE5AA499CCC3}" type="presOf" srcId="{F9799FCD-C81B-47E2-B2E8-FA61F650D522}" destId="{9C2F8047-F92D-40C5-AE9B-81C41284D547}" srcOrd="0" destOrd="0" presId="urn:microsoft.com/office/officeart/2005/8/layout/hierarchy6"/>
    <dgm:cxn modelId="{08CB3E54-752A-4111-8C0E-0E934FD17703}" type="presOf" srcId="{8CCB93D9-8665-4C69-9997-9E607D4DFBA6}" destId="{7CD8E948-39DB-481C-BD1E-1AF5E7AECAC4}" srcOrd="0" destOrd="0" presId="urn:microsoft.com/office/officeart/2005/8/layout/hierarchy6"/>
    <dgm:cxn modelId="{2F3FC054-FB1F-448B-9439-CEBC2BF2C2D1}" type="presOf" srcId="{1CF938A8-985E-4609-B192-5ECA42E6CD2A}" destId="{BAF821AA-1C1E-4018-8995-B5CEC512AA15}" srcOrd="0" destOrd="0" presId="urn:microsoft.com/office/officeart/2005/8/layout/hierarchy6"/>
    <dgm:cxn modelId="{B9FAC856-4132-4455-A2B5-49F81BBD973C}" srcId="{58F7B9DF-E391-421D-B466-78BEC7DBC850}" destId="{5E194065-8325-42EB-9407-54E60867036A}" srcOrd="0" destOrd="0" parTransId="{CE720D3C-63BC-4D63-BF62-60D235EC8E95}" sibTransId="{00D3EE56-1D95-4775-8B88-A09F57788109}"/>
    <dgm:cxn modelId="{59285D57-C4B3-4DE1-9BBA-305FE5547962}" type="presOf" srcId="{34E17F49-6072-4E58-857A-392BC9CCE4CC}" destId="{3223E20E-5788-4B93-903D-1B845C11BC2D}" srcOrd="0" destOrd="0" presId="urn:microsoft.com/office/officeart/2005/8/layout/hierarchy6"/>
    <dgm:cxn modelId="{7C87A17D-8B08-4F12-8770-A7F4D0761CCF}" type="presOf" srcId="{5BDF6B91-3F31-44A0-8799-DF0496F4FB55}" destId="{6C2D914B-EAF5-41D1-AA11-8772F806EC73}" srcOrd="0" destOrd="0" presId="urn:microsoft.com/office/officeart/2005/8/layout/hierarchy6"/>
    <dgm:cxn modelId="{3C151F8B-D6EE-4708-858B-BBDBBE56999A}" type="presOf" srcId="{5E194065-8325-42EB-9407-54E60867036A}" destId="{306CD48A-01E7-4109-A9A4-6116DE91F4FE}" srcOrd="0" destOrd="0" presId="urn:microsoft.com/office/officeart/2005/8/layout/hierarchy6"/>
    <dgm:cxn modelId="{7325F3A3-FCA3-4FA5-86FA-99EAF7B7375A}" type="presOf" srcId="{AC1C9975-BA52-4967-B1BE-F5CDBDA4DA43}" destId="{D1E7896E-FE61-4388-BB80-109952628693}" srcOrd="0" destOrd="0" presId="urn:microsoft.com/office/officeart/2005/8/layout/hierarchy6"/>
    <dgm:cxn modelId="{5B353BC9-DF95-4C98-8383-F3E5473808A6}" type="presOf" srcId="{A3938DC3-C9C2-4FD9-BDFB-74A74F0780AA}" destId="{0F1853A1-C18C-4147-B5C6-99C51C8A4EEC}" srcOrd="0" destOrd="0" presId="urn:microsoft.com/office/officeart/2005/8/layout/hierarchy6"/>
    <dgm:cxn modelId="{252932CD-71BD-4842-9319-A8E65D488DDB}" type="presOf" srcId="{F9799FCD-C81B-47E2-B2E8-FA61F650D522}" destId="{3ECDAA01-786E-4795-8461-A55CFEF4D171}" srcOrd="1" destOrd="0" presId="urn:microsoft.com/office/officeart/2005/8/layout/hierarchy6"/>
    <dgm:cxn modelId="{58DFAECD-3351-42E3-8B18-E48ABCCFEF60}" type="presOf" srcId="{58F7B9DF-E391-421D-B466-78BEC7DBC850}" destId="{D89D3994-CA73-4632-9C4E-73BB5E497A39}" srcOrd="0" destOrd="0" presId="urn:microsoft.com/office/officeart/2005/8/layout/hierarchy6"/>
    <dgm:cxn modelId="{D59813DA-C9A9-4D79-9878-E561D8B1CBD6}" srcId="{34E17F49-6072-4E58-857A-392BC9CCE4CC}" destId="{1CF938A8-985E-4609-B192-5ECA42E6CD2A}" srcOrd="0" destOrd="0" parTransId="{8186FB62-9B1B-4D38-BBE0-F9A975D945E9}" sibTransId="{BB5F139E-8882-4FEF-BCA3-3733DE4C4B73}"/>
    <dgm:cxn modelId="{86236BE5-AD2C-47D6-83C2-5DE1821F82DE}" type="presOf" srcId="{8CCB93D9-8665-4C69-9997-9E607D4DFBA6}" destId="{51614481-B8C0-4546-9E73-F5C38B6B6709}" srcOrd="1" destOrd="0" presId="urn:microsoft.com/office/officeart/2005/8/layout/hierarchy6"/>
    <dgm:cxn modelId="{B7B32DE9-6B8F-42E3-B6D3-D842874819C9}" srcId="{AC1C9975-BA52-4967-B1BE-F5CDBDA4DA43}" destId="{F9799FCD-C81B-47E2-B2E8-FA61F650D522}" srcOrd="2" destOrd="0" parTransId="{80F7ECF7-8101-4C8D-BF27-A156CCB509C4}" sibTransId="{A1DC00C9-E6EA-4143-8998-01F4F4AD6DE9}"/>
    <dgm:cxn modelId="{B41477ED-4F0B-42F4-94D9-AE2F632D7905}" srcId="{AC1C9975-BA52-4967-B1BE-F5CDBDA4DA43}" destId="{34E17F49-6072-4E58-857A-392BC9CCE4CC}" srcOrd="0" destOrd="0" parTransId="{FD232167-EF88-47B5-99A7-4381A8EC7C14}" sibTransId="{E78EA78F-BB64-49DE-A71F-B9AA282DD4BA}"/>
    <dgm:cxn modelId="{FF333BE2-8A93-43D2-9D77-8EB32772B376}" type="presParOf" srcId="{D1E7896E-FE61-4388-BB80-109952628693}" destId="{53DB4733-1973-4432-9860-B7E60044EE31}" srcOrd="0" destOrd="0" presId="urn:microsoft.com/office/officeart/2005/8/layout/hierarchy6"/>
    <dgm:cxn modelId="{4D4AD5CD-3C3A-4F49-8313-50E1810FCFFC}" type="presParOf" srcId="{53DB4733-1973-4432-9860-B7E60044EE31}" destId="{9435D780-2909-45C8-9E26-89FDD43367C7}" srcOrd="0" destOrd="0" presId="urn:microsoft.com/office/officeart/2005/8/layout/hierarchy6"/>
    <dgm:cxn modelId="{BCB0C56D-BFD5-4E0C-A6D7-70F4FFEFF82E}" type="presParOf" srcId="{53DB4733-1973-4432-9860-B7E60044EE31}" destId="{1E2C0403-4058-43F4-A143-C711D6F41D13}" srcOrd="1" destOrd="0" presId="urn:microsoft.com/office/officeart/2005/8/layout/hierarchy6"/>
    <dgm:cxn modelId="{6894A4C8-564C-4DCB-9341-3153B1DA5E19}" type="presParOf" srcId="{1E2C0403-4058-43F4-A143-C711D6F41D13}" destId="{2E16FA37-3BDE-408E-A54B-FB3556ADDB82}" srcOrd="0" destOrd="0" presId="urn:microsoft.com/office/officeart/2005/8/layout/hierarchy6"/>
    <dgm:cxn modelId="{1907D0A2-E77A-4103-9EF5-5926BBB26540}" type="presParOf" srcId="{2E16FA37-3BDE-408E-A54B-FB3556ADDB82}" destId="{3223E20E-5788-4B93-903D-1B845C11BC2D}" srcOrd="0" destOrd="0" presId="urn:microsoft.com/office/officeart/2005/8/layout/hierarchy6"/>
    <dgm:cxn modelId="{1FA7B53E-DD7D-48C9-92C5-00F1FB7995FB}" type="presParOf" srcId="{2E16FA37-3BDE-408E-A54B-FB3556ADDB82}" destId="{F4B4BF12-E5D6-4BE4-9DCF-C5D312F22D0D}" srcOrd="1" destOrd="0" presId="urn:microsoft.com/office/officeart/2005/8/layout/hierarchy6"/>
    <dgm:cxn modelId="{63CD9862-2EB6-4539-B83B-BDACAD193964}" type="presParOf" srcId="{F4B4BF12-E5D6-4BE4-9DCF-C5D312F22D0D}" destId="{A231441F-5B96-4F35-9A82-B568C6C97341}" srcOrd="0" destOrd="0" presId="urn:microsoft.com/office/officeart/2005/8/layout/hierarchy6"/>
    <dgm:cxn modelId="{1F6DE65E-6151-4CBC-BB00-080F3686BA2E}" type="presParOf" srcId="{F4B4BF12-E5D6-4BE4-9DCF-C5D312F22D0D}" destId="{0D0A7EAB-5869-489E-A4A6-9824A336C7B9}" srcOrd="1" destOrd="0" presId="urn:microsoft.com/office/officeart/2005/8/layout/hierarchy6"/>
    <dgm:cxn modelId="{D52BDECD-B656-4957-8E8A-267EB747123D}" type="presParOf" srcId="{0D0A7EAB-5869-489E-A4A6-9824A336C7B9}" destId="{BAF821AA-1C1E-4018-8995-B5CEC512AA15}" srcOrd="0" destOrd="0" presId="urn:microsoft.com/office/officeart/2005/8/layout/hierarchy6"/>
    <dgm:cxn modelId="{9A29C68B-BDE7-45F8-8C58-5691FD991AD0}" type="presParOf" srcId="{0D0A7EAB-5869-489E-A4A6-9824A336C7B9}" destId="{F0B5F81B-F1E3-4CAE-921B-9286661687EF}" srcOrd="1" destOrd="0" presId="urn:microsoft.com/office/officeart/2005/8/layout/hierarchy6"/>
    <dgm:cxn modelId="{88026FB8-707B-4023-B694-8C7F382A23F1}" type="presParOf" srcId="{F0B5F81B-F1E3-4CAE-921B-9286661687EF}" destId="{10A07AAC-CA96-4A3E-BD90-329636E8BD83}" srcOrd="0" destOrd="0" presId="urn:microsoft.com/office/officeart/2005/8/layout/hierarchy6"/>
    <dgm:cxn modelId="{42277E23-7E50-4B2D-8226-7EB503DC9C34}" type="presParOf" srcId="{F0B5F81B-F1E3-4CAE-921B-9286661687EF}" destId="{B49D5140-406D-4D9A-9C48-FED59C5B7A1B}" srcOrd="1" destOrd="0" presId="urn:microsoft.com/office/officeart/2005/8/layout/hierarchy6"/>
    <dgm:cxn modelId="{5461C617-7D7A-4E20-AE51-7EFD1237B4DB}" type="presParOf" srcId="{B49D5140-406D-4D9A-9C48-FED59C5B7A1B}" destId="{6C2D914B-EAF5-41D1-AA11-8772F806EC73}" srcOrd="0" destOrd="0" presId="urn:microsoft.com/office/officeart/2005/8/layout/hierarchy6"/>
    <dgm:cxn modelId="{7E61BD86-A145-47BA-8917-A8381D698E8E}" type="presParOf" srcId="{B49D5140-406D-4D9A-9C48-FED59C5B7A1B}" destId="{326F0DBC-0953-426F-A7A7-D52FCFC8E8DD}" srcOrd="1" destOrd="0" presId="urn:microsoft.com/office/officeart/2005/8/layout/hierarchy6"/>
    <dgm:cxn modelId="{EE7473A9-5F39-4E92-962F-02FE61DF1A93}" type="presParOf" srcId="{F4B4BF12-E5D6-4BE4-9DCF-C5D312F22D0D}" destId="{47777739-D4B2-4A7B-BF7A-CCB65A67AE5F}" srcOrd="2" destOrd="0" presId="urn:microsoft.com/office/officeart/2005/8/layout/hierarchy6"/>
    <dgm:cxn modelId="{82BFF8AC-301E-4CA0-A81A-93DCC2BF42EA}" type="presParOf" srcId="{F4B4BF12-E5D6-4BE4-9DCF-C5D312F22D0D}" destId="{7B624DB7-47C9-4DE6-809E-61E3B49AFC78}" srcOrd="3" destOrd="0" presId="urn:microsoft.com/office/officeart/2005/8/layout/hierarchy6"/>
    <dgm:cxn modelId="{18E81E96-A4E6-48AF-8ADA-4097261581A2}" type="presParOf" srcId="{7B624DB7-47C9-4DE6-809E-61E3B49AFC78}" destId="{D89D3994-CA73-4632-9C4E-73BB5E497A39}" srcOrd="0" destOrd="0" presId="urn:microsoft.com/office/officeart/2005/8/layout/hierarchy6"/>
    <dgm:cxn modelId="{9292DCAD-19B3-454E-BFF6-5DFC7C31A2C0}" type="presParOf" srcId="{7B624DB7-47C9-4DE6-809E-61E3B49AFC78}" destId="{25E3E9CE-4464-486B-8C0F-2F091898B3E1}" srcOrd="1" destOrd="0" presId="urn:microsoft.com/office/officeart/2005/8/layout/hierarchy6"/>
    <dgm:cxn modelId="{E5C1B4FE-FE81-4318-9BFF-2FB19C96358D}" type="presParOf" srcId="{25E3E9CE-4464-486B-8C0F-2F091898B3E1}" destId="{638D3A03-53D4-404F-9652-9AF7CA0731B5}" srcOrd="0" destOrd="0" presId="urn:microsoft.com/office/officeart/2005/8/layout/hierarchy6"/>
    <dgm:cxn modelId="{5B6DA5D9-E49D-4287-A81F-2FDC706EF7BE}" type="presParOf" srcId="{25E3E9CE-4464-486B-8C0F-2F091898B3E1}" destId="{4F626BBF-4BCE-44BD-A7E8-FA5EBD196E09}" srcOrd="1" destOrd="0" presId="urn:microsoft.com/office/officeart/2005/8/layout/hierarchy6"/>
    <dgm:cxn modelId="{53729B2A-8E4B-4C12-8272-08DB47DB944B}" type="presParOf" srcId="{4F626BBF-4BCE-44BD-A7E8-FA5EBD196E09}" destId="{306CD48A-01E7-4109-A9A4-6116DE91F4FE}" srcOrd="0" destOrd="0" presId="urn:microsoft.com/office/officeart/2005/8/layout/hierarchy6"/>
    <dgm:cxn modelId="{3DAA3CA2-17F6-4323-9699-4CB9143693BF}" type="presParOf" srcId="{4F626BBF-4BCE-44BD-A7E8-FA5EBD196E09}" destId="{C2A587D1-8B17-4609-87EE-DA8704F27264}" srcOrd="1" destOrd="0" presId="urn:microsoft.com/office/officeart/2005/8/layout/hierarchy6"/>
    <dgm:cxn modelId="{6157D0FD-82F8-44D8-A46B-CF97BDC82CE9}" type="presParOf" srcId="{D1E7896E-FE61-4388-BB80-109952628693}" destId="{B5C39A34-3538-4D97-A937-461DD4762EB1}" srcOrd="1" destOrd="0" presId="urn:microsoft.com/office/officeart/2005/8/layout/hierarchy6"/>
    <dgm:cxn modelId="{7FC03495-C70E-4887-8E77-39F9CCB6F908}" type="presParOf" srcId="{B5C39A34-3538-4D97-A937-461DD4762EB1}" destId="{426E2857-D7C0-4802-A04E-BB54B5F86837}" srcOrd="0" destOrd="0" presId="urn:microsoft.com/office/officeart/2005/8/layout/hierarchy6"/>
    <dgm:cxn modelId="{A219754E-351C-4D16-9069-322FB6E8ECA2}" type="presParOf" srcId="{426E2857-D7C0-4802-A04E-BB54B5F86837}" destId="{7CD8E948-39DB-481C-BD1E-1AF5E7AECAC4}" srcOrd="0" destOrd="0" presId="urn:microsoft.com/office/officeart/2005/8/layout/hierarchy6"/>
    <dgm:cxn modelId="{FC41BFBA-6D59-4FD4-9205-64B28D3F5052}" type="presParOf" srcId="{426E2857-D7C0-4802-A04E-BB54B5F86837}" destId="{51614481-B8C0-4546-9E73-F5C38B6B6709}" srcOrd="1" destOrd="0" presId="urn:microsoft.com/office/officeart/2005/8/layout/hierarchy6"/>
    <dgm:cxn modelId="{FB45E9EF-98D4-4D16-9DF7-1937253EAD57}" type="presParOf" srcId="{B5C39A34-3538-4D97-A937-461DD4762EB1}" destId="{C96ABFFF-294B-42B4-ACA2-3F926ACCD533}" srcOrd="1" destOrd="0" presId="urn:microsoft.com/office/officeart/2005/8/layout/hierarchy6"/>
    <dgm:cxn modelId="{6E56302C-3D1D-4041-848E-895F3A096C35}" type="presParOf" srcId="{C96ABFFF-294B-42B4-ACA2-3F926ACCD533}" destId="{A29D5628-2D22-4704-A52D-E6FCB6FDB45A}" srcOrd="0" destOrd="0" presId="urn:microsoft.com/office/officeart/2005/8/layout/hierarchy6"/>
    <dgm:cxn modelId="{971148A0-0D19-4566-8460-081A1525A393}" type="presParOf" srcId="{B5C39A34-3538-4D97-A937-461DD4762EB1}" destId="{F6106F05-BF8F-4924-BA0E-2D44C8543479}" srcOrd="2" destOrd="0" presId="urn:microsoft.com/office/officeart/2005/8/layout/hierarchy6"/>
    <dgm:cxn modelId="{A928A84A-7A88-4AB9-8F24-313950F9756A}" type="presParOf" srcId="{F6106F05-BF8F-4924-BA0E-2D44C8543479}" destId="{9C2F8047-F92D-40C5-AE9B-81C41284D547}" srcOrd="0" destOrd="0" presId="urn:microsoft.com/office/officeart/2005/8/layout/hierarchy6"/>
    <dgm:cxn modelId="{0A74AEEC-4075-49B0-9AD5-A26CA93CA00D}" type="presParOf" srcId="{F6106F05-BF8F-4924-BA0E-2D44C8543479}" destId="{3ECDAA01-786E-4795-8461-A55CFEF4D171}" srcOrd="1" destOrd="0" presId="urn:microsoft.com/office/officeart/2005/8/layout/hierarchy6"/>
    <dgm:cxn modelId="{EE520033-36D5-4FC5-AAE7-68DC8B67924C}" type="presParOf" srcId="{B5C39A34-3538-4D97-A937-461DD4762EB1}" destId="{5FA0C28F-D9E2-46D2-B3EA-94E90E98FB96}" srcOrd="3" destOrd="0" presId="urn:microsoft.com/office/officeart/2005/8/layout/hierarchy6"/>
    <dgm:cxn modelId="{9A5D102E-6D69-40CC-AC02-CCF379E3EF63}" type="presParOf" srcId="{5FA0C28F-D9E2-46D2-B3EA-94E90E98FB96}" destId="{D6B1EA46-9D88-4E7E-80CC-72AB38DF3E44}" srcOrd="0" destOrd="0" presId="urn:microsoft.com/office/officeart/2005/8/layout/hierarchy6"/>
    <dgm:cxn modelId="{D5178C8F-F328-4CEE-B341-E2CBCBF40957}" type="presParOf" srcId="{B5C39A34-3538-4D97-A937-461DD4762EB1}" destId="{230D8BFC-A0C4-4BF2-9C43-B2CA829A40D8}" srcOrd="4" destOrd="0" presId="urn:microsoft.com/office/officeart/2005/8/layout/hierarchy6"/>
    <dgm:cxn modelId="{84F5F084-0E27-43DD-A9AC-464FD3949D69}" type="presParOf" srcId="{230D8BFC-A0C4-4BF2-9C43-B2CA829A40D8}" destId="{0F1853A1-C18C-4147-B5C6-99C51C8A4EEC}" srcOrd="0" destOrd="0" presId="urn:microsoft.com/office/officeart/2005/8/layout/hierarchy6"/>
    <dgm:cxn modelId="{93F102CB-D343-483A-B201-0F6BE30BCD6C}" type="presParOf" srcId="{230D8BFC-A0C4-4BF2-9C43-B2CA829A40D8}" destId="{2414789C-02A1-4487-BB82-AAED276081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E26C1-FED2-4630-B473-76C8FFF5E0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D53927-7C36-45F6-AD0C-02D62BE14537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gastroesophageal</a:t>
          </a:r>
          <a:r>
            <a: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pl-PL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reflux</a:t>
          </a:r>
          <a:endParaRPr lang="pl-PL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pl-PL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(GER)</a:t>
          </a:r>
        </a:p>
      </dgm:t>
    </dgm:pt>
    <dgm:pt modelId="{5F3416D7-38EC-4244-BE87-E54E946C1631}" type="parTrans" cxnId="{342111BF-4532-43DB-8137-FC89F6541BCA}">
      <dgm:prSet/>
      <dgm:spPr/>
      <dgm:t>
        <a:bodyPr/>
        <a:lstStyle/>
        <a:p>
          <a:endParaRPr lang="pl-PL"/>
        </a:p>
      </dgm:t>
    </dgm:pt>
    <dgm:pt modelId="{DD54754C-0065-4A6A-99FD-CDC11172B996}" type="sibTrans" cxnId="{342111BF-4532-43DB-8137-FC89F6541BCA}">
      <dgm:prSet/>
      <dgm:spPr/>
      <dgm:t>
        <a:bodyPr/>
        <a:lstStyle/>
        <a:p>
          <a:endParaRPr lang="pl-PL"/>
        </a:p>
      </dgm:t>
    </dgm:pt>
    <dgm:pt modelId="{6A9B5FB7-8BD8-41DF-A1BF-1C2D7AC26F83}">
      <dgm:prSet phldrT="[Tekst]" custT="1"/>
      <dgm:spPr/>
      <dgm:t>
        <a:bodyPr/>
        <a:lstStyle/>
        <a:p>
          <a:r>
            <a:rPr lang="pl-PL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physiological</a:t>
          </a:r>
          <a:endParaRPr lang="pl-P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5C3BCB7-AD84-43D0-AFA2-6376656F604F}" type="parTrans" cxnId="{B38E806B-A3E1-4B55-A5CE-963F3F19D961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34A9FCBC-22EE-4901-B337-803625DDAD29}" type="sibTrans" cxnId="{B38E806B-A3E1-4B55-A5CE-963F3F19D961}">
      <dgm:prSet/>
      <dgm:spPr/>
      <dgm:t>
        <a:bodyPr/>
        <a:lstStyle/>
        <a:p>
          <a:endParaRPr lang="pl-PL"/>
        </a:p>
      </dgm:t>
    </dgm:pt>
    <dgm:pt modelId="{F99D435F-D190-42FD-AB4F-3A9D7B039E15}">
      <dgm:prSet phldrT="[Tekst]" custT="1"/>
      <dgm:spPr/>
      <dgm:t>
        <a:bodyPr/>
        <a:lstStyle/>
        <a:p>
          <a:r>
            <a:rPr lang="pl-PL" sz="2400" b="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pathological</a:t>
          </a:r>
          <a:endParaRPr lang="pl-PL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7EC2D4B-A932-40C6-95A4-56D63DCEDAA2}" type="parTrans" cxnId="{8194CD03-D36A-4EDD-938F-ABF692D4BBA7}">
      <dgm:prSet/>
      <dgm:spPr>
        <a:ln w="5080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42EC046A-DD08-4131-A7F1-C807A3986288}" type="sibTrans" cxnId="{8194CD03-D36A-4EDD-938F-ABF692D4BBA7}">
      <dgm:prSet/>
      <dgm:spPr/>
      <dgm:t>
        <a:bodyPr/>
        <a:lstStyle/>
        <a:p>
          <a:endParaRPr lang="pl-PL"/>
        </a:p>
      </dgm:t>
    </dgm:pt>
    <dgm:pt modelId="{2FEC62AA-5513-4258-BF44-1B47540F584E}" type="pres">
      <dgm:prSet presAssocID="{CF0E26C1-FED2-4630-B473-76C8FFF5E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1DAEBD-6190-4895-A169-958006BFB8CD}" type="pres">
      <dgm:prSet presAssocID="{70D53927-7C36-45F6-AD0C-02D62BE14537}" presName="hierRoot1" presStyleCnt="0">
        <dgm:presLayoutVars>
          <dgm:hierBranch val="init"/>
        </dgm:presLayoutVars>
      </dgm:prSet>
      <dgm:spPr/>
    </dgm:pt>
    <dgm:pt modelId="{D500016D-9ABA-4D16-92B3-53F4F1984474}" type="pres">
      <dgm:prSet presAssocID="{70D53927-7C36-45F6-AD0C-02D62BE14537}" presName="rootComposite1" presStyleCnt="0"/>
      <dgm:spPr/>
    </dgm:pt>
    <dgm:pt modelId="{2B13D6F2-A4BB-492F-B85E-B60763FE6D34}" type="pres">
      <dgm:prSet presAssocID="{70D53927-7C36-45F6-AD0C-02D62BE14537}" presName="rootText1" presStyleLbl="node0" presStyleIdx="0" presStyleCnt="1" custScaleX="154931">
        <dgm:presLayoutVars>
          <dgm:chPref val="3"/>
        </dgm:presLayoutVars>
      </dgm:prSet>
      <dgm:spPr/>
    </dgm:pt>
    <dgm:pt modelId="{5B31BB3F-AABE-442C-BC51-0BB38BFC2610}" type="pres">
      <dgm:prSet presAssocID="{70D53927-7C36-45F6-AD0C-02D62BE14537}" presName="rootConnector1" presStyleLbl="node1" presStyleIdx="0" presStyleCnt="0"/>
      <dgm:spPr/>
    </dgm:pt>
    <dgm:pt modelId="{590764BD-2B34-4174-A84A-97FE51CCAFC3}" type="pres">
      <dgm:prSet presAssocID="{70D53927-7C36-45F6-AD0C-02D62BE14537}" presName="hierChild2" presStyleCnt="0"/>
      <dgm:spPr/>
    </dgm:pt>
    <dgm:pt modelId="{873CE36C-E89F-4F06-8B56-2D14A29EC83A}" type="pres">
      <dgm:prSet presAssocID="{C5C3BCB7-AD84-43D0-AFA2-6376656F604F}" presName="Name37" presStyleLbl="parChTrans1D2" presStyleIdx="0" presStyleCnt="2"/>
      <dgm:spPr/>
    </dgm:pt>
    <dgm:pt modelId="{A2C0CFA4-BAF6-4781-AB3F-EDB895C2C93E}" type="pres">
      <dgm:prSet presAssocID="{6A9B5FB7-8BD8-41DF-A1BF-1C2D7AC26F83}" presName="hierRoot2" presStyleCnt="0">
        <dgm:presLayoutVars>
          <dgm:hierBranch val="init"/>
        </dgm:presLayoutVars>
      </dgm:prSet>
      <dgm:spPr/>
    </dgm:pt>
    <dgm:pt modelId="{8034AFF2-C855-4C36-9B97-944C41E1320B}" type="pres">
      <dgm:prSet presAssocID="{6A9B5FB7-8BD8-41DF-A1BF-1C2D7AC26F83}" presName="rootComposite" presStyleCnt="0"/>
      <dgm:spPr/>
    </dgm:pt>
    <dgm:pt modelId="{D7626545-813C-47C2-9FC3-1FD6187A0B6C}" type="pres">
      <dgm:prSet presAssocID="{6A9B5FB7-8BD8-41DF-A1BF-1C2D7AC26F83}" presName="rootText" presStyleLbl="node2" presStyleIdx="0" presStyleCnt="2" custScaleY="65133">
        <dgm:presLayoutVars>
          <dgm:chPref val="3"/>
        </dgm:presLayoutVars>
      </dgm:prSet>
      <dgm:spPr/>
    </dgm:pt>
    <dgm:pt modelId="{43FB4136-D284-411C-BAD5-7693846BD174}" type="pres">
      <dgm:prSet presAssocID="{6A9B5FB7-8BD8-41DF-A1BF-1C2D7AC26F83}" presName="rootConnector" presStyleLbl="node2" presStyleIdx="0" presStyleCnt="2"/>
      <dgm:spPr/>
    </dgm:pt>
    <dgm:pt modelId="{2AB32B0B-2CEA-43CE-8080-4DF933B19DF5}" type="pres">
      <dgm:prSet presAssocID="{6A9B5FB7-8BD8-41DF-A1BF-1C2D7AC26F83}" presName="hierChild4" presStyleCnt="0"/>
      <dgm:spPr/>
    </dgm:pt>
    <dgm:pt modelId="{B885C9AB-3C05-444E-AFDA-C66B2D46941F}" type="pres">
      <dgm:prSet presAssocID="{6A9B5FB7-8BD8-41DF-A1BF-1C2D7AC26F83}" presName="hierChild5" presStyleCnt="0"/>
      <dgm:spPr/>
    </dgm:pt>
    <dgm:pt modelId="{D91886D6-5F0F-43B4-8513-FF09E6DD28F6}" type="pres">
      <dgm:prSet presAssocID="{C7EC2D4B-A932-40C6-95A4-56D63DCEDAA2}" presName="Name37" presStyleLbl="parChTrans1D2" presStyleIdx="1" presStyleCnt="2"/>
      <dgm:spPr/>
    </dgm:pt>
    <dgm:pt modelId="{07CDA52C-7457-4619-BA37-C1E3C2C03ACB}" type="pres">
      <dgm:prSet presAssocID="{F99D435F-D190-42FD-AB4F-3A9D7B039E15}" presName="hierRoot2" presStyleCnt="0">
        <dgm:presLayoutVars>
          <dgm:hierBranch val="init"/>
        </dgm:presLayoutVars>
      </dgm:prSet>
      <dgm:spPr/>
    </dgm:pt>
    <dgm:pt modelId="{7FB0E1AF-B920-403B-9F5E-291D1DDC9860}" type="pres">
      <dgm:prSet presAssocID="{F99D435F-D190-42FD-AB4F-3A9D7B039E15}" presName="rootComposite" presStyleCnt="0"/>
      <dgm:spPr/>
    </dgm:pt>
    <dgm:pt modelId="{FF593399-8F57-4FC3-8AEF-A0807A22CCD7}" type="pres">
      <dgm:prSet presAssocID="{F99D435F-D190-42FD-AB4F-3A9D7B039E15}" presName="rootText" presStyleLbl="node2" presStyleIdx="1" presStyleCnt="2" custScaleY="65219">
        <dgm:presLayoutVars>
          <dgm:chPref val="3"/>
        </dgm:presLayoutVars>
      </dgm:prSet>
      <dgm:spPr/>
    </dgm:pt>
    <dgm:pt modelId="{107F5145-EBF6-43AA-98E6-CE220B51DD60}" type="pres">
      <dgm:prSet presAssocID="{F99D435F-D190-42FD-AB4F-3A9D7B039E15}" presName="rootConnector" presStyleLbl="node2" presStyleIdx="1" presStyleCnt="2"/>
      <dgm:spPr/>
    </dgm:pt>
    <dgm:pt modelId="{2DEC8543-A8DC-4581-9B2A-4CC516FC7998}" type="pres">
      <dgm:prSet presAssocID="{F99D435F-D190-42FD-AB4F-3A9D7B039E15}" presName="hierChild4" presStyleCnt="0"/>
      <dgm:spPr/>
    </dgm:pt>
    <dgm:pt modelId="{6F39D3C9-9CE2-44A4-BD81-5EA1293FFEB8}" type="pres">
      <dgm:prSet presAssocID="{F99D435F-D190-42FD-AB4F-3A9D7B039E15}" presName="hierChild5" presStyleCnt="0"/>
      <dgm:spPr/>
    </dgm:pt>
    <dgm:pt modelId="{AEAF491B-11EA-4858-8553-96F46DCEE771}" type="pres">
      <dgm:prSet presAssocID="{70D53927-7C36-45F6-AD0C-02D62BE14537}" presName="hierChild3" presStyleCnt="0"/>
      <dgm:spPr/>
    </dgm:pt>
  </dgm:ptLst>
  <dgm:cxnLst>
    <dgm:cxn modelId="{8194CD03-D36A-4EDD-938F-ABF692D4BBA7}" srcId="{70D53927-7C36-45F6-AD0C-02D62BE14537}" destId="{F99D435F-D190-42FD-AB4F-3A9D7B039E15}" srcOrd="1" destOrd="0" parTransId="{C7EC2D4B-A932-40C6-95A4-56D63DCEDAA2}" sibTransId="{42EC046A-DD08-4131-A7F1-C807A3986288}"/>
    <dgm:cxn modelId="{A87EC218-11AD-49A6-AE72-D2BFB1E8977B}" type="presOf" srcId="{F99D435F-D190-42FD-AB4F-3A9D7B039E15}" destId="{107F5145-EBF6-43AA-98E6-CE220B51DD60}" srcOrd="1" destOrd="0" presId="urn:microsoft.com/office/officeart/2005/8/layout/orgChart1"/>
    <dgm:cxn modelId="{BBAE2727-D3D3-4E77-A3A0-48E42EFB5433}" type="presOf" srcId="{C5C3BCB7-AD84-43D0-AFA2-6376656F604F}" destId="{873CE36C-E89F-4F06-8B56-2D14A29EC83A}" srcOrd="0" destOrd="0" presId="urn:microsoft.com/office/officeart/2005/8/layout/orgChart1"/>
    <dgm:cxn modelId="{029A622C-573B-4454-9DC7-CBA445D90E17}" type="presOf" srcId="{6A9B5FB7-8BD8-41DF-A1BF-1C2D7AC26F83}" destId="{43FB4136-D284-411C-BAD5-7693846BD174}" srcOrd="1" destOrd="0" presId="urn:microsoft.com/office/officeart/2005/8/layout/orgChart1"/>
    <dgm:cxn modelId="{4321612F-C1E0-490F-96D4-86C77CEEADB4}" type="presOf" srcId="{CF0E26C1-FED2-4630-B473-76C8FFF5E0F7}" destId="{2FEC62AA-5513-4258-BF44-1B47540F584E}" srcOrd="0" destOrd="0" presId="urn:microsoft.com/office/officeart/2005/8/layout/orgChart1"/>
    <dgm:cxn modelId="{B9933036-5B6F-4F67-AE53-82E6E9DDA556}" type="presOf" srcId="{70D53927-7C36-45F6-AD0C-02D62BE14537}" destId="{5B31BB3F-AABE-442C-BC51-0BB38BFC2610}" srcOrd="1" destOrd="0" presId="urn:microsoft.com/office/officeart/2005/8/layout/orgChart1"/>
    <dgm:cxn modelId="{B38E806B-A3E1-4B55-A5CE-963F3F19D961}" srcId="{70D53927-7C36-45F6-AD0C-02D62BE14537}" destId="{6A9B5FB7-8BD8-41DF-A1BF-1C2D7AC26F83}" srcOrd="0" destOrd="0" parTransId="{C5C3BCB7-AD84-43D0-AFA2-6376656F604F}" sibTransId="{34A9FCBC-22EE-4901-B337-803625DDAD29}"/>
    <dgm:cxn modelId="{0A61DD85-7D22-4931-8D3B-B1984B935F31}" type="presOf" srcId="{F99D435F-D190-42FD-AB4F-3A9D7B039E15}" destId="{FF593399-8F57-4FC3-8AEF-A0807A22CCD7}" srcOrd="0" destOrd="0" presId="urn:microsoft.com/office/officeart/2005/8/layout/orgChart1"/>
    <dgm:cxn modelId="{342111BF-4532-43DB-8137-FC89F6541BCA}" srcId="{CF0E26C1-FED2-4630-B473-76C8FFF5E0F7}" destId="{70D53927-7C36-45F6-AD0C-02D62BE14537}" srcOrd="0" destOrd="0" parTransId="{5F3416D7-38EC-4244-BE87-E54E946C1631}" sibTransId="{DD54754C-0065-4A6A-99FD-CDC11172B996}"/>
    <dgm:cxn modelId="{8D0838CC-A488-4132-943A-461D4BA0EB38}" type="presOf" srcId="{C7EC2D4B-A932-40C6-95A4-56D63DCEDAA2}" destId="{D91886D6-5F0F-43B4-8513-FF09E6DD28F6}" srcOrd="0" destOrd="0" presId="urn:microsoft.com/office/officeart/2005/8/layout/orgChart1"/>
    <dgm:cxn modelId="{507876EF-095C-4496-97F2-A38B0731663A}" type="presOf" srcId="{6A9B5FB7-8BD8-41DF-A1BF-1C2D7AC26F83}" destId="{D7626545-813C-47C2-9FC3-1FD6187A0B6C}" srcOrd="0" destOrd="0" presId="urn:microsoft.com/office/officeart/2005/8/layout/orgChart1"/>
    <dgm:cxn modelId="{63621EF1-BCF1-4DCF-B3C6-47A7D4664622}" type="presOf" srcId="{70D53927-7C36-45F6-AD0C-02D62BE14537}" destId="{2B13D6F2-A4BB-492F-B85E-B60763FE6D34}" srcOrd="0" destOrd="0" presId="urn:microsoft.com/office/officeart/2005/8/layout/orgChart1"/>
    <dgm:cxn modelId="{AD9FF1A0-A45E-40C0-B9C5-BE63D6B352F9}" type="presParOf" srcId="{2FEC62AA-5513-4258-BF44-1B47540F584E}" destId="{B41DAEBD-6190-4895-A169-958006BFB8CD}" srcOrd="0" destOrd="0" presId="urn:microsoft.com/office/officeart/2005/8/layout/orgChart1"/>
    <dgm:cxn modelId="{62CD320A-5055-4633-AC25-191C0440C90C}" type="presParOf" srcId="{B41DAEBD-6190-4895-A169-958006BFB8CD}" destId="{D500016D-9ABA-4D16-92B3-53F4F1984474}" srcOrd="0" destOrd="0" presId="urn:microsoft.com/office/officeart/2005/8/layout/orgChart1"/>
    <dgm:cxn modelId="{96D4AFF0-37B1-474F-BDC2-B4A39424511D}" type="presParOf" srcId="{D500016D-9ABA-4D16-92B3-53F4F1984474}" destId="{2B13D6F2-A4BB-492F-B85E-B60763FE6D34}" srcOrd="0" destOrd="0" presId="urn:microsoft.com/office/officeart/2005/8/layout/orgChart1"/>
    <dgm:cxn modelId="{35E4437D-C998-486D-8D1A-AD0AEC2D0889}" type="presParOf" srcId="{D500016D-9ABA-4D16-92B3-53F4F1984474}" destId="{5B31BB3F-AABE-442C-BC51-0BB38BFC2610}" srcOrd="1" destOrd="0" presId="urn:microsoft.com/office/officeart/2005/8/layout/orgChart1"/>
    <dgm:cxn modelId="{91540B14-CBB3-4523-9F57-7023430170C5}" type="presParOf" srcId="{B41DAEBD-6190-4895-A169-958006BFB8CD}" destId="{590764BD-2B34-4174-A84A-97FE51CCAFC3}" srcOrd="1" destOrd="0" presId="urn:microsoft.com/office/officeart/2005/8/layout/orgChart1"/>
    <dgm:cxn modelId="{B2289E97-2F0D-4E10-B3C2-1985E32344E7}" type="presParOf" srcId="{590764BD-2B34-4174-A84A-97FE51CCAFC3}" destId="{873CE36C-E89F-4F06-8B56-2D14A29EC83A}" srcOrd="0" destOrd="0" presId="urn:microsoft.com/office/officeart/2005/8/layout/orgChart1"/>
    <dgm:cxn modelId="{CDE58232-F752-4149-B329-1FCE4D1A6302}" type="presParOf" srcId="{590764BD-2B34-4174-A84A-97FE51CCAFC3}" destId="{A2C0CFA4-BAF6-4781-AB3F-EDB895C2C93E}" srcOrd="1" destOrd="0" presId="urn:microsoft.com/office/officeart/2005/8/layout/orgChart1"/>
    <dgm:cxn modelId="{F7501CCA-DA1B-4320-806B-42A5C878C735}" type="presParOf" srcId="{A2C0CFA4-BAF6-4781-AB3F-EDB895C2C93E}" destId="{8034AFF2-C855-4C36-9B97-944C41E1320B}" srcOrd="0" destOrd="0" presId="urn:microsoft.com/office/officeart/2005/8/layout/orgChart1"/>
    <dgm:cxn modelId="{395DD12E-1ED9-49C1-8FA1-65E68F83F118}" type="presParOf" srcId="{8034AFF2-C855-4C36-9B97-944C41E1320B}" destId="{D7626545-813C-47C2-9FC3-1FD6187A0B6C}" srcOrd="0" destOrd="0" presId="urn:microsoft.com/office/officeart/2005/8/layout/orgChart1"/>
    <dgm:cxn modelId="{38D13D8F-F1E4-4FA7-B019-C10A714E35A1}" type="presParOf" srcId="{8034AFF2-C855-4C36-9B97-944C41E1320B}" destId="{43FB4136-D284-411C-BAD5-7693846BD174}" srcOrd="1" destOrd="0" presId="urn:microsoft.com/office/officeart/2005/8/layout/orgChart1"/>
    <dgm:cxn modelId="{A304B852-DB90-4D92-BFE2-3A1E66AC206F}" type="presParOf" srcId="{A2C0CFA4-BAF6-4781-AB3F-EDB895C2C93E}" destId="{2AB32B0B-2CEA-43CE-8080-4DF933B19DF5}" srcOrd="1" destOrd="0" presId="urn:microsoft.com/office/officeart/2005/8/layout/orgChart1"/>
    <dgm:cxn modelId="{338F56DD-9D47-4E42-9862-7DC3FD51E6BB}" type="presParOf" srcId="{A2C0CFA4-BAF6-4781-AB3F-EDB895C2C93E}" destId="{B885C9AB-3C05-444E-AFDA-C66B2D46941F}" srcOrd="2" destOrd="0" presId="urn:microsoft.com/office/officeart/2005/8/layout/orgChart1"/>
    <dgm:cxn modelId="{6FD0768F-15D5-4440-A658-FB253625C08C}" type="presParOf" srcId="{590764BD-2B34-4174-A84A-97FE51CCAFC3}" destId="{D91886D6-5F0F-43B4-8513-FF09E6DD28F6}" srcOrd="2" destOrd="0" presId="urn:microsoft.com/office/officeart/2005/8/layout/orgChart1"/>
    <dgm:cxn modelId="{50D99BB0-C458-48D1-B542-86774A357EF3}" type="presParOf" srcId="{590764BD-2B34-4174-A84A-97FE51CCAFC3}" destId="{07CDA52C-7457-4619-BA37-C1E3C2C03ACB}" srcOrd="3" destOrd="0" presId="urn:microsoft.com/office/officeart/2005/8/layout/orgChart1"/>
    <dgm:cxn modelId="{993F8A23-B3B5-4774-8B2D-CA25E9C0BB9F}" type="presParOf" srcId="{07CDA52C-7457-4619-BA37-C1E3C2C03ACB}" destId="{7FB0E1AF-B920-403B-9F5E-291D1DDC9860}" srcOrd="0" destOrd="0" presId="urn:microsoft.com/office/officeart/2005/8/layout/orgChart1"/>
    <dgm:cxn modelId="{AF2DAFC0-253F-40E6-B1E2-F70169B689BC}" type="presParOf" srcId="{7FB0E1AF-B920-403B-9F5E-291D1DDC9860}" destId="{FF593399-8F57-4FC3-8AEF-A0807A22CCD7}" srcOrd="0" destOrd="0" presId="urn:microsoft.com/office/officeart/2005/8/layout/orgChart1"/>
    <dgm:cxn modelId="{8E7631E3-158D-400B-9863-760FB15F3AA1}" type="presParOf" srcId="{7FB0E1AF-B920-403B-9F5E-291D1DDC9860}" destId="{107F5145-EBF6-43AA-98E6-CE220B51DD60}" srcOrd="1" destOrd="0" presId="urn:microsoft.com/office/officeart/2005/8/layout/orgChart1"/>
    <dgm:cxn modelId="{702DDF46-FA5B-4BB3-945B-F405230DF396}" type="presParOf" srcId="{07CDA52C-7457-4619-BA37-C1E3C2C03ACB}" destId="{2DEC8543-A8DC-4581-9B2A-4CC516FC7998}" srcOrd="1" destOrd="0" presId="urn:microsoft.com/office/officeart/2005/8/layout/orgChart1"/>
    <dgm:cxn modelId="{0BF0FF6F-AE6B-4633-BBBC-C745EDCB1A8F}" type="presParOf" srcId="{07CDA52C-7457-4619-BA37-C1E3C2C03ACB}" destId="{6F39D3C9-9CE2-44A4-BD81-5EA1293FFEB8}" srcOrd="2" destOrd="0" presId="urn:microsoft.com/office/officeart/2005/8/layout/orgChart1"/>
    <dgm:cxn modelId="{4ECB986C-2BF4-49F1-ADD3-BE78D8DB3989}" type="presParOf" srcId="{B41DAEBD-6190-4895-A169-958006BFB8CD}" destId="{AEAF491B-11EA-4858-8553-96F46DCEE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853A1-C18C-4147-B5C6-99C51C8A4EEC}">
      <dsp:nvSpPr>
        <dsp:cNvPr id="0" name=""/>
        <dsp:cNvSpPr/>
      </dsp:nvSpPr>
      <dsp:spPr>
        <a:xfrm>
          <a:off x="567173" y="2813710"/>
          <a:ext cx="4961652" cy="1172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Further</a:t>
          </a:r>
          <a:r>
            <a:rPr lang="pl-PL" sz="2300" kern="1200" dirty="0"/>
            <a:t> </a:t>
          </a:r>
          <a:r>
            <a:rPr lang="pl-PL" sz="2300" kern="1200" dirty="0" err="1"/>
            <a:t>treatment</a:t>
          </a:r>
          <a:endParaRPr lang="pl-PL" sz="2300" kern="1200" dirty="0"/>
        </a:p>
      </dsp:txBody>
      <dsp:txXfrm>
        <a:off x="567173" y="2813710"/>
        <a:ext cx="1488495" cy="1172565"/>
      </dsp:txXfrm>
    </dsp:sp>
    <dsp:sp modelId="{9C2F8047-F92D-40C5-AE9B-81C41284D547}">
      <dsp:nvSpPr>
        <dsp:cNvPr id="0" name=""/>
        <dsp:cNvSpPr/>
      </dsp:nvSpPr>
      <dsp:spPr>
        <a:xfrm>
          <a:off x="567173" y="1445717"/>
          <a:ext cx="4961652" cy="1172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Control </a:t>
          </a:r>
          <a:r>
            <a:rPr lang="pl-PL" sz="2300" kern="1200" dirty="0" err="1"/>
            <a:t>biopsy</a:t>
          </a:r>
          <a:endParaRPr lang="pl-PL" sz="2300" kern="1200" dirty="0"/>
        </a:p>
      </dsp:txBody>
      <dsp:txXfrm>
        <a:off x="567173" y="1445717"/>
        <a:ext cx="1488495" cy="1172565"/>
      </dsp:txXfrm>
    </dsp:sp>
    <dsp:sp modelId="{7CD8E948-39DB-481C-BD1E-1AF5E7AECAC4}">
      <dsp:nvSpPr>
        <dsp:cNvPr id="0" name=""/>
        <dsp:cNvSpPr/>
      </dsp:nvSpPr>
      <dsp:spPr>
        <a:xfrm>
          <a:off x="567173" y="77723"/>
          <a:ext cx="4961652" cy="1172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Induction</a:t>
          </a:r>
          <a:r>
            <a:rPr lang="pl-PL" sz="2300" kern="1200" dirty="0"/>
            <a:t> </a:t>
          </a:r>
          <a:r>
            <a:rPr lang="pl-PL" sz="2300" kern="1200" dirty="0" err="1"/>
            <a:t>treatment</a:t>
          </a:r>
          <a:endParaRPr lang="pl-PL" sz="2300" kern="1200" dirty="0"/>
        </a:p>
      </dsp:txBody>
      <dsp:txXfrm>
        <a:off x="567173" y="77723"/>
        <a:ext cx="1488495" cy="1172565"/>
      </dsp:txXfrm>
    </dsp:sp>
    <dsp:sp modelId="{3223E20E-5788-4B93-903D-1B845C11BC2D}">
      <dsp:nvSpPr>
        <dsp:cNvPr id="0" name=""/>
        <dsp:cNvSpPr/>
      </dsp:nvSpPr>
      <dsp:spPr>
        <a:xfrm>
          <a:off x="2805509" y="175437"/>
          <a:ext cx="1874243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PPI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2 mg/kg </a:t>
          </a:r>
        </a:p>
      </dsp:txBody>
      <dsp:txXfrm>
        <a:off x="2834128" y="204056"/>
        <a:ext cx="1817005" cy="919900"/>
      </dsp:txXfrm>
    </dsp:sp>
    <dsp:sp modelId="{A231441F-5B96-4F35-9A82-B568C6C97341}">
      <dsp:nvSpPr>
        <dsp:cNvPr id="0" name=""/>
        <dsp:cNvSpPr/>
      </dsp:nvSpPr>
      <dsp:spPr>
        <a:xfrm>
          <a:off x="2789921" y="1152575"/>
          <a:ext cx="952709" cy="390855"/>
        </a:xfrm>
        <a:custGeom>
          <a:avLst/>
          <a:gdLst/>
          <a:ahLst/>
          <a:cxnLst/>
          <a:rect l="0" t="0" r="0" b="0"/>
          <a:pathLst>
            <a:path>
              <a:moveTo>
                <a:pt x="952709" y="0"/>
              </a:moveTo>
              <a:lnTo>
                <a:pt x="952709" y="195427"/>
              </a:lnTo>
              <a:lnTo>
                <a:pt x="0" y="195427"/>
              </a:lnTo>
              <a:lnTo>
                <a:pt x="0" y="390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821AA-1C1E-4018-8995-B5CEC512AA15}">
      <dsp:nvSpPr>
        <dsp:cNvPr id="0" name=""/>
        <dsp:cNvSpPr/>
      </dsp:nvSpPr>
      <dsp:spPr>
        <a:xfrm>
          <a:off x="2057068" y="1543430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0" i="0" kern="1200" dirty="0">
              <a:solidFill>
                <a:schemeClr val="accent6">
                  <a:lumMod val="50000"/>
                </a:schemeClr>
              </a:solidFill>
            </a:rPr>
            <a:t>✓</a:t>
          </a:r>
          <a:endParaRPr lang="pl-PL" sz="4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85687" y="1572049"/>
        <a:ext cx="1408469" cy="919900"/>
      </dsp:txXfrm>
    </dsp:sp>
    <dsp:sp modelId="{10A07AAC-CA96-4A3E-BD90-329636E8BD83}">
      <dsp:nvSpPr>
        <dsp:cNvPr id="0" name=""/>
        <dsp:cNvSpPr/>
      </dsp:nvSpPr>
      <dsp:spPr>
        <a:xfrm>
          <a:off x="2744201" y="2520569"/>
          <a:ext cx="91440" cy="390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D914B-EAF5-41D1-AA11-8772F806EC73}">
      <dsp:nvSpPr>
        <dsp:cNvPr id="0" name=""/>
        <dsp:cNvSpPr/>
      </dsp:nvSpPr>
      <dsp:spPr>
        <a:xfrm>
          <a:off x="2057068" y="2911424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Dose</a:t>
          </a: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reduction</a:t>
          </a:r>
          <a:endParaRPr lang="pl-PL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85687" y="2940043"/>
        <a:ext cx="1408469" cy="919900"/>
      </dsp:txXfrm>
    </dsp:sp>
    <dsp:sp modelId="{47777739-D4B2-4A7B-BF7A-CCB65A67AE5F}">
      <dsp:nvSpPr>
        <dsp:cNvPr id="0" name=""/>
        <dsp:cNvSpPr/>
      </dsp:nvSpPr>
      <dsp:spPr>
        <a:xfrm>
          <a:off x="3742631" y="1152575"/>
          <a:ext cx="952709" cy="39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27"/>
              </a:lnTo>
              <a:lnTo>
                <a:pt x="952709" y="195427"/>
              </a:lnTo>
              <a:lnTo>
                <a:pt x="952709" y="390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D3994-CA73-4632-9C4E-73BB5E497A39}">
      <dsp:nvSpPr>
        <dsp:cNvPr id="0" name=""/>
        <dsp:cNvSpPr/>
      </dsp:nvSpPr>
      <dsp:spPr>
        <a:xfrm>
          <a:off x="3962487" y="1543430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rgbClr val="FF0000"/>
              </a:solidFill>
            </a:rPr>
            <a:t>-</a:t>
          </a:r>
        </a:p>
      </dsp:txBody>
      <dsp:txXfrm>
        <a:off x="3991106" y="1572049"/>
        <a:ext cx="1408469" cy="919900"/>
      </dsp:txXfrm>
    </dsp:sp>
    <dsp:sp modelId="{638D3A03-53D4-404F-9652-9AF7CA0731B5}">
      <dsp:nvSpPr>
        <dsp:cNvPr id="0" name=""/>
        <dsp:cNvSpPr/>
      </dsp:nvSpPr>
      <dsp:spPr>
        <a:xfrm>
          <a:off x="4649620" y="2520569"/>
          <a:ext cx="91440" cy="390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CD48A-01E7-4109-A9A4-6116DE91F4FE}">
      <dsp:nvSpPr>
        <dsp:cNvPr id="0" name=""/>
        <dsp:cNvSpPr/>
      </dsp:nvSpPr>
      <dsp:spPr>
        <a:xfrm>
          <a:off x="3962487" y="2911424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Another</a:t>
          </a: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treatment</a:t>
          </a:r>
          <a:endParaRPr lang="pl-PL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91106" y="2940043"/>
        <a:ext cx="1408469" cy="91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853A1-C18C-4147-B5C6-99C51C8A4EEC}">
      <dsp:nvSpPr>
        <dsp:cNvPr id="0" name=""/>
        <dsp:cNvSpPr/>
      </dsp:nvSpPr>
      <dsp:spPr>
        <a:xfrm>
          <a:off x="567173" y="2813710"/>
          <a:ext cx="4961652" cy="1172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Further</a:t>
          </a:r>
          <a:r>
            <a:rPr lang="pl-PL" sz="2300" kern="1200" dirty="0"/>
            <a:t> </a:t>
          </a:r>
          <a:r>
            <a:rPr lang="pl-PL" sz="2300" kern="1200" dirty="0" err="1"/>
            <a:t>treatment</a:t>
          </a:r>
          <a:endParaRPr lang="pl-PL" sz="2300" kern="1200" dirty="0"/>
        </a:p>
      </dsp:txBody>
      <dsp:txXfrm>
        <a:off x="567173" y="2813710"/>
        <a:ext cx="1488495" cy="1172565"/>
      </dsp:txXfrm>
    </dsp:sp>
    <dsp:sp modelId="{9C2F8047-F92D-40C5-AE9B-81C41284D547}">
      <dsp:nvSpPr>
        <dsp:cNvPr id="0" name=""/>
        <dsp:cNvSpPr/>
      </dsp:nvSpPr>
      <dsp:spPr>
        <a:xfrm>
          <a:off x="567173" y="1445717"/>
          <a:ext cx="4961652" cy="1172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Control </a:t>
          </a:r>
          <a:r>
            <a:rPr lang="pl-PL" sz="2300" kern="1200" dirty="0" err="1"/>
            <a:t>biopsy</a:t>
          </a:r>
          <a:endParaRPr lang="pl-PL" sz="2300" kern="1200" dirty="0"/>
        </a:p>
      </dsp:txBody>
      <dsp:txXfrm>
        <a:off x="567173" y="1445717"/>
        <a:ext cx="1488495" cy="1172565"/>
      </dsp:txXfrm>
    </dsp:sp>
    <dsp:sp modelId="{7CD8E948-39DB-481C-BD1E-1AF5E7AECAC4}">
      <dsp:nvSpPr>
        <dsp:cNvPr id="0" name=""/>
        <dsp:cNvSpPr/>
      </dsp:nvSpPr>
      <dsp:spPr>
        <a:xfrm>
          <a:off x="567173" y="77723"/>
          <a:ext cx="4961652" cy="1172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Induction</a:t>
          </a:r>
          <a:r>
            <a:rPr lang="pl-PL" sz="2300" kern="1200" dirty="0"/>
            <a:t> </a:t>
          </a:r>
          <a:r>
            <a:rPr lang="pl-PL" sz="2300" kern="1200" dirty="0" err="1"/>
            <a:t>treatment</a:t>
          </a:r>
          <a:endParaRPr lang="pl-PL" sz="2300" kern="1200" dirty="0"/>
        </a:p>
      </dsp:txBody>
      <dsp:txXfrm>
        <a:off x="567173" y="77723"/>
        <a:ext cx="1488495" cy="1172565"/>
      </dsp:txXfrm>
    </dsp:sp>
    <dsp:sp modelId="{3223E20E-5788-4B93-903D-1B845C11BC2D}">
      <dsp:nvSpPr>
        <dsp:cNvPr id="0" name=""/>
        <dsp:cNvSpPr/>
      </dsp:nvSpPr>
      <dsp:spPr>
        <a:xfrm>
          <a:off x="2805509" y="175437"/>
          <a:ext cx="1874243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budezonide</a:t>
          </a:r>
          <a:endParaRPr lang="pl-PL" sz="23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/ </a:t>
          </a: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fluticasone</a:t>
          </a:r>
          <a:endParaRPr lang="pl-PL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34128" y="204056"/>
        <a:ext cx="1817005" cy="919900"/>
      </dsp:txXfrm>
    </dsp:sp>
    <dsp:sp modelId="{A231441F-5B96-4F35-9A82-B568C6C97341}">
      <dsp:nvSpPr>
        <dsp:cNvPr id="0" name=""/>
        <dsp:cNvSpPr/>
      </dsp:nvSpPr>
      <dsp:spPr>
        <a:xfrm>
          <a:off x="2789921" y="1152575"/>
          <a:ext cx="952709" cy="390855"/>
        </a:xfrm>
        <a:custGeom>
          <a:avLst/>
          <a:gdLst/>
          <a:ahLst/>
          <a:cxnLst/>
          <a:rect l="0" t="0" r="0" b="0"/>
          <a:pathLst>
            <a:path>
              <a:moveTo>
                <a:pt x="952709" y="0"/>
              </a:moveTo>
              <a:lnTo>
                <a:pt x="952709" y="195427"/>
              </a:lnTo>
              <a:lnTo>
                <a:pt x="0" y="195427"/>
              </a:lnTo>
              <a:lnTo>
                <a:pt x="0" y="390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821AA-1C1E-4018-8995-B5CEC512AA15}">
      <dsp:nvSpPr>
        <dsp:cNvPr id="0" name=""/>
        <dsp:cNvSpPr/>
      </dsp:nvSpPr>
      <dsp:spPr>
        <a:xfrm>
          <a:off x="2057068" y="1543430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0" i="0" kern="1200" dirty="0">
              <a:solidFill>
                <a:schemeClr val="accent6">
                  <a:lumMod val="50000"/>
                </a:schemeClr>
              </a:solidFill>
            </a:rPr>
            <a:t>✓</a:t>
          </a:r>
          <a:endParaRPr lang="pl-PL" sz="4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85687" y="1572049"/>
        <a:ext cx="1408469" cy="919900"/>
      </dsp:txXfrm>
    </dsp:sp>
    <dsp:sp modelId="{10A07AAC-CA96-4A3E-BD90-329636E8BD83}">
      <dsp:nvSpPr>
        <dsp:cNvPr id="0" name=""/>
        <dsp:cNvSpPr/>
      </dsp:nvSpPr>
      <dsp:spPr>
        <a:xfrm>
          <a:off x="2744201" y="2520569"/>
          <a:ext cx="91440" cy="390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D914B-EAF5-41D1-AA11-8772F806EC73}">
      <dsp:nvSpPr>
        <dsp:cNvPr id="0" name=""/>
        <dsp:cNvSpPr/>
      </dsp:nvSpPr>
      <dsp:spPr>
        <a:xfrm>
          <a:off x="2057068" y="2911424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Dose</a:t>
          </a: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reduction</a:t>
          </a:r>
          <a:endParaRPr lang="pl-PL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85687" y="2940043"/>
        <a:ext cx="1408469" cy="919900"/>
      </dsp:txXfrm>
    </dsp:sp>
    <dsp:sp modelId="{47777739-D4B2-4A7B-BF7A-CCB65A67AE5F}">
      <dsp:nvSpPr>
        <dsp:cNvPr id="0" name=""/>
        <dsp:cNvSpPr/>
      </dsp:nvSpPr>
      <dsp:spPr>
        <a:xfrm>
          <a:off x="3742631" y="1152575"/>
          <a:ext cx="952709" cy="39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27"/>
              </a:lnTo>
              <a:lnTo>
                <a:pt x="952709" y="195427"/>
              </a:lnTo>
              <a:lnTo>
                <a:pt x="952709" y="390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D3994-CA73-4632-9C4E-73BB5E497A39}">
      <dsp:nvSpPr>
        <dsp:cNvPr id="0" name=""/>
        <dsp:cNvSpPr/>
      </dsp:nvSpPr>
      <dsp:spPr>
        <a:xfrm>
          <a:off x="3962487" y="1543430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rgbClr val="FF0000"/>
              </a:solidFill>
            </a:rPr>
            <a:t>-</a:t>
          </a:r>
        </a:p>
      </dsp:txBody>
      <dsp:txXfrm>
        <a:off x="3991106" y="1572049"/>
        <a:ext cx="1408469" cy="919900"/>
      </dsp:txXfrm>
    </dsp:sp>
    <dsp:sp modelId="{638D3A03-53D4-404F-9652-9AF7CA0731B5}">
      <dsp:nvSpPr>
        <dsp:cNvPr id="0" name=""/>
        <dsp:cNvSpPr/>
      </dsp:nvSpPr>
      <dsp:spPr>
        <a:xfrm>
          <a:off x="4649620" y="2520569"/>
          <a:ext cx="91440" cy="390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CD48A-01E7-4109-A9A4-6116DE91F4FE}">
      <dsp:nvSpPr>
        <dsp:cNvPr id="0" name=""/>
        <dsp:cNvSpPr/>
      </dsp:nvSpPr>
      <dsp:spPr>
        <a:xfrm>
          <a:off x="3962487" y="2911424"/>
          <a:ext cx="1465707" cy="97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Another</a:t>
          </a:r>
          <a:r>
            <a:rPr lang="pl-PL" sz="23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pl-PL" sz="2300" kern="1200" dirty="0" err="1">
              <a:solidFill>
                <a:schemeClr val="accent1">
                  <a:lumMod val="50000"/>
                </a:schemeClr>
              </a:solidFill>
            </a:rPr>
            <a:t>treatment</a:t>
          </a:r>
          <a:endParaRPr lang="pl-PL" sz="2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91106" y="2940043"/>
        <a:ext cx="1408469" cy="919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886D6-5F0F-43B4-8513-FF09E6DD28F6}">
      <dsp:nvSpPr>
        <dsp:cNvPr id="0" name=""/>
        <dsp:cNvSpPr/>
      </dsp:nvSpPr>
      <dsp:spPr>
        <a:xfrm>
          <a:off x="4320480" y="2082584"/>
          <a:ext cx="2364371" cy="820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345"/>
              </a:lnTo>
              <a:lnTo>
                <a:pt x="2364371" y="410345"/>
              </a:lnTo>
              <a:lnTo>
                <a:pt x="2364371" y="820690"/>
              </a:lnTo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CE36C-E89F-4F06-8B56-2D14A29EC83A}">
      <dsp:nvSpPr>
        <dsp:cNvPr id="0" name=""/>
        <dsp:cNvSpPr/>
      </dsp:nvSpPr>
      <dsp:spPr>
        <a:xfrm>
          <a:off x="1956108" y="2082584"/>
          <a:ext cx="2364371" cy="820690"/>
        </a:xfrm>
        <a:custGeom>
          <a:avLst/>
          <a:gdLst/>
          <a:ahLst/>
          <a:cxnLst/>
          <a:rect l="0" t="0" r="0" b="0"/>
          <a:pathLst>
            <a:path>
              <a:moveTo>
                <a:pt x="2364371" y="0"/>
              </a:moveTo>
              <a:lnTo>
                <a:pt x="2364371" y="410345"/>
              </a:lnTo>
              <a:lnTo>
                <a:pt x="0" y="410345"/>
              </a:lnTo>
              <a:lnTo>
                <a:pt x="0" y="820690"/>
              </a:lnTo>
            </a:path>
          </a:pathLst>
        </a:custGeom>
        <a:noFill/>
        <a:ln w="508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3D6F2-A4BB-492F-B85E-B60763FE6D34}">
      <dsp:nvSpPr>
        <dsp:cNvPr id="0" name=""/>
        <dsp:cNvSpPr/>
      </dsp:nvSpPr>
      <dsp:spPr>
        <a:xfrm>
          <a:off x="1293088" y="128558"/>
          <a:ext cx="6054783" cy="195402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gastroesophageal</a:t>
          </a:r>
          <a:r>
            <a:rPr lang="pl-PL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pl-PL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reflux</a:t>
          </a:r>
          <a:endParaRPr lang="pl-PL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(GER)</a:t>
          </a:r>
        </a:p>
      </dsp:txBody>
      <dsp:txXfrm>
        <a:off x="1293088" y="128558"/>
        <a:ext cx="6054783" cy="1954025"/>
      </dsp:txXfrm>
    </dsp:sp>
    <dsp:sp modelId="{D7626545-813C-47C2-9FC3-1FD6187A0B6C}">
      <dsp:nvSpPr>
        <dsp:cNvPr id="0" name=""/>
        <dsp:cNvSpPr/>
      </dsp:nvSpPr>
      <dsp:spPr>
        <a:xfrm>
          <a:off x="2083" y="2903275"/>
          <a:ext cx="3908051" cy="1272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physiological</a:t>
          </a:r>
          <a:endParaRPr lang="pl-P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83" y="2903275"/>
        <a:ext cx="3908051" cy="1272715"/>
      </dsp:txXfrm>
    </dsp:sp>
    <dsp:sp modelId="{FF593399-8F57-4FC3-8AEF-A0807A22CCD7}">
      <dsp:nvSpPr>
        <dsp:cNvPr id="0" name=""/>
        <dsp:cNvSpPr/>
      </dsp:nvSpPr>
      <dsp:spPr>
        <a:xfrm>
          <a:off x="4730825" y="2903275"/>
          <a:ext cx="3908051" cy="127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pathological</a:t>
          </a:r>
          <a:endParaRPr lang="pl-PL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730825" y="2903275"/>
        <a:ext cx="3908051" cy="1274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Batang" pitchFamily="18" charset="-127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atang" pitchFamily="18" charset="-127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Batang" pitchFamily="18" charset="-127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atang" panose="02030600000101010101" pitchFamily="18" charset="-127"/>
              </a:defRPr>
            </a:lvl1pPr>
          </a:lstStyle>
          <a:p>
            <a:pPr>
              <a:defRPr/>
            </a:pPr>
            <a:fld id="{8390E08D-65FB-4D79-A71C-4A53900AE4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Batang" pitchFamily="18" charset="-127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atang" pitchFamily="18" charset="-127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Batang" pitchFamily="18" charset="-127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atang" panose="02030600000101010101" pitchFamily="18" charset="-127"/>
              </a:defRPr>
            </a:lvl1pPr>
          </a:lstStyle>
          <a:p>
            <a:pPr>
              <a:defRPr/>
            </a:pPr>
            <a:fld id="{ECB03E7E-A167-4102-A55D-62E5999AE13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atang" pitchFamily="18" charset="-127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atang" pitchFamily="18" charset="-127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atang" pitchFamily="18" charset="-127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atang" pitchFamily="18" charset="-127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atang" pitchFamily="18" charset="-127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67C13B-B53B-490A-B104-41725B4C0FF5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13C2DE-3A1C-4EA0-A914-6FD30A04EF77}" type="slidenum">
              <a:rPr lang="pl-PL" altLang="pl-PL" smtClean="0"/>
              <a:pPr>
                <a:spcBef>
                  <a:spcPct val="0"/>
                </a:spcBef>
              </a:pPr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87461-5947-412C-8823-4AB1AF5E5451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B3599-C514-4917-817C-24EC3FA97269}" type="slidenum">
              <a:rPr lang="pl-PL" altLang="pl-PL" smtClean="0"/>
              <a:pPr>
                <a:spcBef>
                  <a:spcPct val="0"/>
                </a:spcBef>
              </a:pPr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Niezależnie od wybranego rodzaju leczenia zachowawczego, konieczna jest ocena jego powodzenia, ocena remisji – którą rozpatrujemy w trzech aspektach: remisja kliniczna, czyli - czy objawy ustąpiły czy nie, endoskopowa – czy nadal widoczne są w przełyku zmiany, histopatologiczna – czy doszło do zmniejszenia się nacieków eozynofilowych. </a:t>
            </a: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DA72CC-28A8-45EE-85C1-3E5294EE5FC3}" type="slidenum">
              <a:rPr lang="pl-PL" altLang="pl-PL" sz="1200" smtClean="0">
                <a:latin typeface="Batang" pitchFamily="18" charset="-127"/>
              </a:rPr>
              <a:pPr/>
              <a:t>16</a:t>
            </a:fld>
            <a:endParaRPr lang="pl-PL" altLang="pl-PL" sz="1200">
              <a:latin typeface="Batang" pitchFamily="18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EE0711-54EB-4147-BD4C-0CD1BF1E04E5}" type="slidenum">
              <a:rPr lang="pl-PL" altLang="pl-PL" smtClean="0"/>
              <a:pPr>
                <a:spcBef>
                  <a:spcPct val="0"/>
                </a:spcBef>
              </a:pPr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Przy wyborze inhibitora pompy protonowej lekiem pierwszego rzutu jest najczęściej omeprazol, który stosujemy w wysokich dawkach, 2 mg/kg m.c. Po ok. 8 tygodniach wykonujemy kontrolną biopsję. Jeśli leczenie okazało się skuteczne – zmniejszamy dawkę o połowę. Po kolejnych 8 tygodniach konieczna jest kolejna biopsja celem sprawdzenia, czy ta zredukowana podtrzymująca dawka jest skuteczna, byśmy mogli takie leczenie kontynuować.</a:t>
            </a:r>
          </a:p>
          <a:p>
            <a:r>
              <a:rPr lang="pl-PL" altLang="pl-PL">
                <a:cs typeface="Arial" panose="020B0604020202020204" pitchFamily="34" charset="0"/>
              </a:rPr>
              <a:t>Jeśli leczenie indukcyjne nie było skuteczne – konieczny jest wybór innego leczenia.</a:t>
            </a: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706274-370A-4EB7-B617-E094DC31B64D}" type="slidenum">
              <a:rPr lang="pl-PL" altLang="pl-PL" sz="1200" smtClean="0">
                <a:latin typeface="Batang" pitchFamily="18" charset="-127"/>
              </a:rPr>
              <a:pPr/>
              <a:t>18</a:t>
            </a:fld>
            <a:endParaRPr lang="pl-PL" altLang="pl-PL" sz="1200">
              <a:latin typeface="Batang" pitchFamily="18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Analogiczny schemat podstępowania ma zastosowanie w przypadku leczenia sterydem miejscowym. Lekami, które możemy zastosować są budezonid i flutykazon.</a:t>
            </a:r>
          </a:p>
          <a:p>
            <a:r>
              <a:rPr lang="pl-PL" altLang="pl-PL">
                <a:cs typeface="Arial" panose="020B0604020202020204" pitchFamily="34" charset="0"/>
              </a:rPr>
              <a:t>Po ok. 8 tygodniach oceniamy obraz endoskopowy, wykonujemy biopsję, i jeśli leczenie jest skuteczne – zmniejszamy dawkę. Jeśli nieskuteczne – zmieniamy leczenie.</a:t>
            </a: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793374-128D-4E6F-878D-822832EAA0DD}" type="slidenum">
              <a:rPr lang="pl-PL" altLang="pl-PL" sz="1200" smtClean="0">
                <a:latin typeface="Batang" pitchFamily="18" charset="-127"/>
              </a:rPr>
              <a:pPr/>
              <a:t>19</a:t>
            </a:fld>
            <a:endParaRPr lang="pl-PL" altLang="pl-PL" sz="1200">
              <a:latin typeface="Batang" pitchFamily="18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42C14-BE74-43AD-9DA9-BD7217ED1EF7}" type="slidenum">
              <a:rPr lang="pl-PL" altLang="pl-PL" smtClean="0"/>
              <a:pPr>
                <a:spcBef>
                  <a:spcPct val="0"/>
                </a:spcBef>
              </a:pPr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W przypadku eliminacji empirycznej mamy dwa wyjścia. W schemacie top-down zaczynamy od diety 6-eliminacyjnej, w której eliminujemy mleko, pszenicę, jaja, rośliny stączkowe, orzechy i ryby z owocami morza. Jeśli dieta jest skuteczna, możemy eliminację ograniczyć do 4 produktów, tj mleka pszenicy, jaj, roślin strączkowych. Jeśli ten krok okaże się złym wyborem, wracamy do diety 6-eliminacyjnej i ją kontynuujemy.</a:t>
            </a:r>
          </a:p>
          <a:p>
            <a:r>
              <a:rPr lang="pl-PL" altLang="pl-PL">
                <a:cs typeface="Arial" panose="020B0604020202020204" pitchFamily="34" charset="0"/>
              </a:rPr>
              <a:t>Jeśli eliminacja 4 alergenów przyniosła poprawę, można przejść do diety 2-eliminacyjnej i również w kolejnym kroku skontrolować jej skuteczność. Jeśli efekt jest dobry, pacjent kontynuuje dietę 2-eliminacyjną.</a:t>
            </a:r>
          </a:p>
          <a:p>
            <a:r>
              <a:rPr lang="pl-PL" altLang="pl-PL">
                <a:cs typeface="Arial" panose="020B0604020202020204" pitchFamily="34" charset="0"/>
              </a:rPr>
              <a:t>Odwrotnym podejściem jest model step-up, w którym zaczynamy od eliminacji 2 alergenów. Przy skuteczności – kontynuujemy. Przy braku skuteczności – rozszerzamy o kolejne 2 alergeny. </a:t>
            </a:r>
          </a:p>
          <a:p>
            <a:r>
              <a:rPr lang="pl-PL" altLang="pl-PL">
                <a:cs typeface="Arial" panose="020B0604020202020204" pitchFamily="34" charset="0"/>
              </a:rPr>
              <a:t>W przypadku zastosowania modelu top-down mamy szansę na uzyskanie szybszej poprawy, ponieważ przez eliminację większej ilości alergenów mamy większą szansę na „trafienie” tego odpowiedzialnego za powstawanie objawów.</a:t>
            </a:r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188421-8629-4551-9E0E-765080F17209}" type="slidenum">
              <a:rPr lang="pl-PL" altLang="pl-PL" sz="1200" smtClean="0">
                <a:latin typeface="Batang" pitchFamily="18" charset="-127"/>
              </a:rPr>
              <a:pPr/>
              <a:t>21</a:t>
            </a:fld>
            <a:endParaRPr lang="pl-PL" altLang="pl-PL" sz="1200">
              <a:latin typeface="Batang" pitchFamily="18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1BAA36-DEE9-4ED2-9489-319AC06B0147}" type="slidenum">
              <a:rPr lang="pl-PL" altLang="pl-PL" smtClean="0"/>
              <a:pPr>
                <a:spcBef>
                  <a:spcPct val="0"/>
                </a:spcBef>
              </a:pPr>
              <a:t>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75099-9FD0-40EB-A0D3-6C8B27748FF0}" type="slidenum">
              <a:rPr lang="pl-PL" altLang="pl-PL" smtClean="0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3ABA5-B623-4FA5-A04F-88803AE6AC47}" type="slidenum">
              <a:rPr lang="pl-PL" altLang="pl-PL" smtClean="0"/>
              <a:pPr>
                <a:spcBef>
                  <a:spcPct val="0"/>
                </a:spcBef>
              </a:pPr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D2AA3A-BECC-4D5C-9B9E-C18099D87DF0}" type="slidenum">
              <a:rPr lang="pl-PL" altLang="pl-PL" smtClean="0"/>
              <a:pPr>
                <a:spcBef>
                  <a:spcPct val="0"/>
                </a:spcBef>
              </a:pPr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7F240-D2A2-49B3-AAEC-1AB2CB53F135}" type="slidenum">
              <a:rPr lang="pl-PL" altLang="pl-PL" smtClean="0"/>
              <a:pPr>
                <a:spcBef>
                  <a:spcPct val="0"/>
                </a:spcBef>
              </a:pPr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5346A-68C0-436E-BA15-29C590902891}" type="slidenum">
              <a:rPr lang="pl-PL" altLang="pl-PL" smtClean="0"/>
              <a:pPr>
                <a:spcBef>
                  <a:spcPct val="0"/>
                </a:spcBef>
              </a:pPr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76B28-362C-4D6C-A3D3-1834C842F222}" type="slidenum">
              <a:rPr lang="pl-PL" altLang="pl-PL" smtClean="0"/>
              <a:pPr>
                <a:spcBef>
                  <a:spcPct val="0"/>
                </a:spcBef>
              </a:pPr>
              <a:t>28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AFDC12-2EE0-4A17-AC17-643A0E50A825}" type="slidenum">
              <a:rPr lang="pl-PL" altLang="pl-PL" smtClean="0"/>
              <a:pPr>
                <a:spcBef>
                  <a:spcPct val="0"/>
                </a:spcBef>
              </a:pPr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2818E-5B1A-40A9-9140-B6B80D72840B}" type="slidenum">
              <a:rPr lang="pl-PL" altLang="pl-PL" smtClean="0"/>
              <a:pPr>
                <a:spcBef>
                  <a:spcPct val="0"/>
                </a:spcBef>
              </a:pPr>
              <a:t>30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3F2762-800B-411C-8C6C-83E22022208A}" type="slidenum">
              <a:rPr lang="pl-PL" altLang="pl-PL" smtClean="0"/>
              <a:pPr>
                <a:spcBef>
                  <a:spcPct val="0"/>
                </a:spcBef>
              </a:pPr>
              <a:t>31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41149-A261-41E9-B54A-AED8D282514A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9EE79-BE56-47CF-8A9D-FA3E6F77CAA6}" type="slidenum">
              <a:rPr lang="pl-PL" altLang="pl-PL" smtClean="0"/>
              <a:pPr>
                <a:spcBef>
                  <a:spcPct val="0"/>
                </a:spcBef>
              </a:pPr>
              <a:t>33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172906-5CF1-4574-A6B3-37C94B5BCF89}" type="slidenum">
              <a:rPr lang="pl-PL" altLang="pl-PL" smtClean="0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A35DC-57B3-4D0E-B0FA-DDB782A83B61}" type="slidenum">
              <a:rPr lang="pl-PL" altLang="pl-PL" smtClean="0"/>
              <a:pPr>
                <a:spcBef>
                  <a:spcPct val="0"/>
                </a:spcBef>
              </a:pPr>
              <a:t>34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82DFB-D327-434B-ADA5-D562068F3696}" type="slidenum">
              <a:rPr lang="pl-PL" altLang="pl-PL" smtClean="0"/>
              <a:pPr>
                <a:spcBef>
                  <a:spcPct val="0"/>
                </a:spcBef>
              </a:pPr>
              <a:t>35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595C3-E40F-4F97-A4C0-DEFC40AE22BA}" type="slidenum">
              <a:rPr lang="pl-PL" altLang="pl-PL" smtClean="0"/>
              <a:pPr>
                <a:spcBef>
                  <a:spcPct val="0"/>
                </a:spcBef>
              </a:pPr>
              <a:t>36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F54CB-305D-4893-8AC8-8746CCC183A0}" type="slidenum">
              <a:rPr lang="pl-PL" altLang="pl-PL" smtClean="0"/>
              <a:pPr>
                <a:spcBef>
                  <a:spcPct val="0"/>
                </a:spcBef>
              </a:pPr>
              <a:t>37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5CDB9A-F6C4-4305-8F4E-A8CB92C4C1AA}" type="slidenum">
              <a:rPr lang="pl-PL" altLang="pl-PL" smtClean="0"/>
              <a:pPr>
                <a:spcBef>
                  <a:spcPct val="0"/>
                </a:spcBef>
              </a:pPr>
              <a:t>38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819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E10FD1-D379-4267-9FE8-EB919F171395}" type="slidenum">
              <a:rPr lang="pl-PL" altLang="pl-PL" smtClean="0"/>
              <a:pPr>
                <a:spcBef>
                  <a:spcPct val="0"/>
                </a:spcBef>
              </a:pPr>
              <a:t>39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7D1A76-B208-43C5-B1FF-0692DAA5FEB4}" type="slidenum">
              <a:rPr lang="pl-PL" altLang="pl-PL" smtClean="0"/>
              <a:pPr>
                <a:spcBef>
                  <a:spcPct val="0"/>
                </a:spcBef>
              </a:pPr>
              <a:t>40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5E7175-F1DC-44C3-A04C-591ADF01434D}" type="slidenum">
              <a:rPr lang="pl-PL" altLang="pl-PL" smtClean="0"/>
              <a:pPr>
                <a:spcBef>
                  <a:spcPct val="0"/>
                </a:spcBef>
              </a:pPr>
              <a:t>41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3F57-A6B3-443A-B2BC-DCDC1A4C4BF4}" type="slidenum">
              <a:rPr lang="pl-PL" altLang="pl-PL" smtClean="0"/>
              <a:pPr>
                <a:spcBef>
                  <a:spcPct val="0"/>
                </a:spcBef>
              </a:pPr>
              <a:t>42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901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D8E8D-9A2D-43DA-8B57-246BC126BB02}" type="slidenum">
              <a:rPr lang="pl-PL" altLang="pl-PL" smtClean="0"/>
              <a:pPr>
                <a:spcBef>
                  <a:spcPct val="0"/>
                </a:spcBef>
              </a:pPr>
              <a:t>43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7D710-99C9-4868-97C2-B746F85219B2}" type="slidenum">
              <a:rPr lang="pl-PL" altLang="pl-PL" smtClean="0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26914-E498-4535-AEB4-AA0D4C37A899}" type="slidenum">
              <a:rPr lang="pl-PL" altLang="pl-PL" smtClean="0"/>
              <a:pPr>
                <a:spcBef>
                  <a:spcPct val="0"/>
                </a:spcBef>
              </a:pPr>
              <a:t>46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Leki (aspiryna, NLPZ, deksametazon, chlorek potasu)</a:t>
            </a:r>
          </a:p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8DE3A-E7C0-42D4-AFD3-8AB950BC31C2}" type="slidenum">
              <a:rPr lang="pl-PL" altLang="pl-PL" smtClean="0"/>
              <a:pPr>
                <a:spcBef>
                  <a:spcPct val="0"/>
                </a:spcBef>
              </a:pPr>
              <a:t>47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983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FAB49-F314-4011-8DF7-E4998B174F6F}" type="slidenum">
              <a:rPr lang="pl-PL" altLang="pl-PL" smtClean="0"/>
              <a:pPr>
                <a:spcBef>
                  <a:spcPct val="0"/>
                </a:spcBef>
              </a:pPr>
              <a:t>48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259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A50BC-0A87-4FE7-B5A6-2B4A4E5422BB}" type="slidenum">
              <a:rPr lang="pl-PL" altLang="pl-PL" smtClean="0"/>
              <a:pPr>
                <a:spcBef>
                  <a:spcPct val="0"/>
                </a:spcBef>
              </a:pPr>
              <a:t>59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280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1E319-5568-4C6F-865A-A5A15C89698D}" type="slidenum">
              <a:rPr lang="pl-PL" altLang="pl-PL" smtClean="0"/>
              <a:pPr>
                <a:spcBef>
                  <a:spcPct val="0"/>
                </a:spcBef>
              </a:pPr>
              <a:t>60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35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0A0BF4-087D-44E6-BB69-5FFF10D9DD9A}" type="slidenum">
              <a:rPr lang="pl-PL" altLang="pl-PL" smtClean="0"/>
              <a:pPr>
                <a:spcBef>
                  <a:spcPct val="0"/>
                </a:spcBef>
              </a:pPr>
              <a:t>64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l-PL" i="1">
                <a:cs typeface="Arial" panose="020B0604020202020204" pitchFamily="34" charset="0"/>
              </a:rPr>
              <a:t>absence of H</a:t>
            </a:r>
            <a:r>
              <a:rPr lang="en-US" altLang="pl-PL">
                <a:cs typeface="Arial" panose="020B0604020202020204" pitchFamily="34" charset="0"/>
              </a:rPr>
              <a:t>. </a:t>
            </a:r>
            <a:r>
              <a:rPr lang="en-US" altLang="pl-PL" i="1">
                <a:cs typeface="Arial" panose="020B0604020202020204" pitchFamily="34" charset="0"/>
              </a:rPr>
              <a:t>pylori</a:t>
            </a:r>
            <a:r>
              <a:rPr lang="en-US" altLang="pl-PL">
                <a:cs typeface="Arial" panose="020B0604020202020204" pitchFamily="34" charset="0"/>
              </a:rPr>
              <a:t> 1 month after cessation of </a:t>
            </a:r>
            <a:r>
              <a:rPr lang="en-US" altLang="pl-PL" i="1">
                <a:cs typeface="Arial" panose="020B0604020202020204" pitchFamily="34" charset="0"/>
              </a:rPr>
              <a:t>treatment</a:t>
            </a:r>
            <a:r>
              <a:rPr lang="en-US" altLang="pl-PL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DDD7B2-49EB-41AC-9B60-1888EBBC23AF}" type="slidenum">
              <a:rPr lang="pl-PL" altLang="pl-PL" smtClean="0"/>
              <a:pPr>
                <a:spcBef>
                  <a:spcPct val="0"/>
                </a:spcBef>
              </a:pPr>
              <a:t>65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40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C3747C-98EC-4295-B565-D765DE34B7F2}" type="slidenum">
              <a:rPr lang="pl-PL" altLang="pl-PL" smtClean="0"/>
              <a:pPr>
                <a:spcBef>
                  <a:spcPct val="0"/>
                </a:spcBef>
              </a:pPr>
              <a:t>67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D85889-932D-410A-9B50-FD0E058BCD60}" type="slidenum">
              <a:rPr lang="pl-PL" altLang="pl-PL" smtClean="0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59BD60-AE27-4ACD-9D0E-9207BF145EE4}" type="slidenum">
              <a:rPr lang="pl-PL" altLang="pl-PL" smtClean="0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92477-9ABE-4F48-8EC0-AD19C32B5BC9}" type="slidenum">
              <a:rPr lang="pl-PL" altLang="pl-PL" smtClean="0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A0FB7C-C931-4CBB-867D-147CF4DC3B36}" type="slidenum">
              <a:rPr lang="pl-PL" altLang="pl-PL" smtClean="0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>
              <a:cs typeface="Arial" panose="020B0604020202020204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atang" pitchFamily="18" charset="-127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EECA47-CEAD-4F69-A886-38ED1D378435}" type="slidenum">
              <a:rPr lang="pl-PL" altLang="pl-PL" smtClean="0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3B1E-729C-4ABA-B74D-1DDFEF87DF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DC1F-0661-4642-8F71-FFBAB59EB4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1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00AC-51EA-4D95-B8F0-92D929399B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84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6F24-04D6-4659-AF2E-57D9567975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20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C915-F811-48D6-A53A-5D27C2DFBA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76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CD14-6972-4B0B-BFF7-56E3A5B978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26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CB01-4635-4E79-AFAC-BABA3A121E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77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033E-4A63-42A1-8FD6-509EDBA622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32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24F51-8132-476D-81F6-E793E9EFFA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17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FC21-35AD-42E1-8CC2-786FEBA2DA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6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8FA0-7270-40B9-B16E-6E7FED0047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4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7AA5-64AB-460C-86C8-9D860C4D6A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3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500AF8-7FD9-41EC-897B-19723D2F79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6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6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l-PL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6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6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66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6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frm=1&amp;source=images&amp;cd=&amp;cad=rja&amp;uact=8&amp;ved=0CAcQjRxqFQoTCP255-D1kckCFWMmcgodMwwNwA&amp;url=http%3A%2F%2Fwww.medscape.org%2Fviewarticle%2F412795&amp;psig=AFQjCNHIQl4b-8f4b5mAs0M-q8KukOr57g&amp;ust=1447659422263801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03325" y="1620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>
              <a:latin typeface="Batang" pitchFamily="18" charset="-127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8600" y="3195638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800" b="1">
                <a:solidFill>
                  <a:srgbClr val="FFFF00"/>
                </a:solidFill>
                <a:latin typeface="Arial" panose="020B0604020202020204" pitchFamily="34" charset="0"/>
              </a:rPr>
              <a:t>UPPER GASTROINTESTINAL TRACT DISEASES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3573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pl-PL" sz="3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400" dirty="0">
                <a:latin typeface="Arial" charset="0"/>
              </a:rPr>
              <a:t>	</a:t>
            </a:r>
            <a:endParaRPr lang="pl-PL" sz="2400" dirty="0">
              <a:effectLst/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Diagnostic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treatment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delay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r>
              <a:rPr lang="pl-PL" altLang="pl-PL" sz="2400" dirty="0">
                <a:latin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</a:rPr>
              <a:t>progression</a:t>
            </a:r>
            <a:r>
              <a:rPr lang="pl-PL" altLang="pl-PL" sz="2400" dirty="0">
                <a:latin typeface="Arial" pitchFamily="34" charset="0"/>
              </a:rPr>
              <a:t> of </a:t>
            </a:r>
            <a:r>
              <a:rPr lang="pl-PL" altLang="pl-PL" sz="2400" dirty="0" err="1">
                <a:latin typeface="Arial" pitchFamily="34" charset="0"/>
              </a:rPr>
              <a:t>inflammation</a:t>
            </a:r>
            <a:endParaRPr lang="pl-PL" alt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endParaRPr lang="pl-PL" alt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r>
              <a:rPr lang="pl-PL" altLang="pl-PL" sz="2400" dirty="0">
                <a:latin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</a:rPr>
              <a:t>esophageal</a:t>
            </a:r>
            <a:r>
              <a:rPr lang="pl-PL" altLang="pl-PL" sz="2400" dirty="0">
                <a:latin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</a:rPr>
              <a:t>wall</a:t>
            </a:r>
            <a:r>
              <a:rPr lang="pl-PL" altLang="pl-PL" sz="2400" dirty="0">
                <a:latin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</a:rPr>
              <a:t>remodeling</a:t>
            </a:r>
            <a:endParaRPr lang="pl-PL" alt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endParaRPr lang="pl-PL" alt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r>
              <a:rPr lang="pl-PL" altLang="pl-PL" sz="2400" dirty="0">
                <a:latin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</a:rPr>
              <a:t>fibrosis</a:t>
            </a:r>
            <a:endParaRPr lang="pl-PL" alt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endParaRPr lang="pl-PL" alt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→"/>
              <a:defRPr/>
            </a:pPr>
            <a:r>
              <a:rPr lang="pl-PL" altLang="pl-PL" sz="2400" dirty="0">
                <a:latin typeface="Arial" pitchFamily="34" charset="0"/>
              </a:rPr>
              <a:t> </a:t>
            </a:r>
            <a:r>
              <a:rPr lang="pl-PL" altLang="pl-PL" sz="2400" dirty="0" err="1">
                <a:latin typeface="Arial" pitchFamily="34" charset="0"/>
              </a:rPr>
              <a:t>strictures</a:t>
            </a:r>
            <a:endParaRPr lang="pl-PL" altLang="pl-PL" sz="2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Endoscopy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not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specific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sz="2400" dirty="0" err="1">
                <a:latin typeface="Arial" pitchFamily="34" charset="0"/>
              </a:rPr>
              <a:t>multiple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characteristic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endoscopic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findings</a:t>
            </a:r>
            <a:r>
              <a:rPr lang="pl-PL" sz="2400" dirty="0">
                <a:latin typeface="Arial" pitchFamily="34" charset="0"/>
              </a:rPr>
              <a:t> 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most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frequent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</a:p>
          <a:p>
            <a:pPr lvl="2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rings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2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l-PL" dirty="0" err="1">
                <a:latin typeface="Arial" pitchFamily="34" charset="0"/>
              </a:rPr>
              <a:t>linear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or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longitudinal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furrows</a:t>
            </a:r>
            <a:endParaRPr lang="pl-PL" dirty="0">
              <a:latin typeface="Arial" pitchFamily="34" charset="0"/>
            </a:endParaRPr>
          </a:p>
          <a:p>
            <a:pPr lvl="2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pl-PL" dirty="0" err="1">
                <a:latin typeface="Arial" pitchFamily="34" charset="0"/>
              </a:rPr>
              <a:t>white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plaques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or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exudates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mucosal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damage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erosions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ulcers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suggest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gastroesophageal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reflux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disease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Crohn’s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disease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extra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biopsy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from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stomach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duodenum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could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be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helpful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eosinophilic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gastritis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duodenitis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istopathological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examination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biopsy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should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be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taken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from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all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parts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esophagus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numer of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biopsies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6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en-US" sz="2400" dirty="0">
                <a:latin typeface="Arial" pitchFamily="34" charset="0"/>
              </a:rPr>
              <a:t>minimum of 15 </a:t>
            </a:r>
            <a:r>
              <a:rPr lang="en-US" sz="2400" dirty="0" err="1">
                <a:latin typeface="Arial" pitchFamily="34" charset="0"/>
              </a:rPr>
              <a:t>eosinophils</a:t>
            </a:r>
            <a:r>
              <a:rPr lang="en-US" sz="2400" dirty="0">
                <a:latin typeface="Arial" pitchFamily="34" charset="0"/>
              </a:rPr>
              <a:t> per high-power field are required to make the diagnosis</a:t>
            </a:r>
            <a:r>
              <a:rPr lang="pl-PL" sz="2400" dirty="0">
                <a:latin typeface="Arial" pitchFamily="34" charset="0"/>
              </a:rPr>
              <a:t> (in </a:t>
            </a:r>
            <a:r>
              <a:rPr lang="pl-PL" sz="2400" dirty="0" err="1">
                <a:latin typeface="Arial" pitchFamily="34" charset="0"/>
              </a:rPr>
              <a:t>at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least</a:t>
            </a:r>
            <a:r>
              <a:rPr lang="pl-PL" sz="2400" dirty="0">
                <a:latin typeface="Arial" pitchFamily="34" charset="0"/>
              </a:rPr>
              <a:t> one </a:t>
            </a:r>
            <a:r>
              <a:rPr lang="pl-PL" sz="2400" dirty="0" err="1">
                <a:latin typeface="Arial" pitchFamily="34" charset="0"/>
              </a:rPr>
              <a:t>biopsy</a:t>
            </a:r>
            <a:r>
              <a:rPr lang="pl-PL" sz="2400" dirty="0">
                <a:latin typeface="Arial" pitchFamily="34" charset="0"/>
              </a:rPr>
              <a:t>)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endParaRPr lang="pl-PL" sz="2400" dirty="0">
              <a:effectLst/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sz="2400" dirty="0" err="1">
                <a:effectLst/>
                <a:latin typeface="Arial" pitchFamily="34" charset="0"/>
              </a:rPr>
              <a:t>Additional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histologic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findings</a:t>
            </a:r>
            <a:r>
              <a:rPr lang="pl-PL" sz="2400" dirty="0">
                <a:effectLst/>
                <a:latin typeface="Arial" pitchFamily="34" charset="0"/>
              </a:rPr>
              <a:t>: 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sz="2400" dirty="0">
                <a:effectLst/>
                <a:latin typeface="Arial" pitchFamily="34" charset="0"/>
              </a:rPr>
              <a:t>- </a:t>
            </a:r>
            <a:r>
              <a:rPr lang="pl-PL" sz="2400" dirty="0" err="1">
                <a:effectLst/>
                <a:latin typeface="Arial" pitchFamily="34" charset="0"/>
              </a:rPr>
              <a:t>eosihophilic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microabscesses</a:t>
            </a:r>
            <a:r>
              <a:rPr lang="pl-PL" sz="2400" dirty="0">
                <a:effectLst/>
                <a:latin typeface="Arial" pitchFamily="34" charset="0"/>
              </a:rPr>
              <a:t>, lamina </a:t>
            </a:r>
            <a:r>
              <a:rPr lang="pl-PL" sz="2400" dirty="0" err="1">
                <a:effectLst/>
                <a:latin typeface="Arial" pitchFamily="34" charset="0"/>
              </a:rPr>
              <a:t>propria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fibrosis</a:t>
            </a:r>
            <a:r>
              <a:rPr lang="pl-PL" sz="2400" dirty="0">
                <a:effectLst/>
                <a:latin typeface="Arial" pitchFamily="34" charset="0"/>
              </a:rPr>
              <a:t>, </a:t>
            </a:r>
            <a:r>
              <a:rPr lang="pl-PL" sz="2400" dirty="0" err="1">
                <a:effectLst/>
                <a:latin typeface="Arial" pitchFamily="34" charset="0"/>
              </a:rPr>
              <a:t>papillary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elongation</a:t>
            </a:r>
            <a:r>
              <a:rPr lang="pl-PL" sz="2400" dirty="0">
                <a:effectLst/>
                <a:latin typeface="Arial" pitchFamily="34" charset="0"/>
              </a:rPr>
              <a:t> / </a:t>
            </a:r>
            <a:r>
              <a:rPr lang="pl-PL" sz="2400" dirty="0" err="1">
                <a:effectLst/>
                <a:latin typeface="Arial" pitchFamily="34" charset="0"/>
              </a:rPr>
              <a:t>owergrowth</a:t>
            </a:r>
            <a:r>
              <a:rPr lang="pl-PL" sz="2400" dirty="0">
                <a:effectLst/>
                <a:latin typeface="Arial" pitchFamily="34" charset="0"/>
              </a:rPr>
              <a:t> of the </a:t>
            </a:r>
            <a:r>
              <a:rPr lang="pl-PL" sz="2400" dirty="0" err="1">
                <a:effectLst/>
                <a:latin typeface="Arial" pitchFamily="34" charset="0"/>
              </a:rPr>
              <a:t>papillary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layer</a:t>
            </a:r>
            <a:r>
              <a:rPr lang="pl-PL" sz="2400" dirty="0">
                <a:effectLst/>
                <a:latin typeface="Arial" pitchFamily="34" charset="0"/>
              </a:rPr>
              <a:t> of the </a:t>
            </a:r>
            <a:r>
              <a:rPr lang="pl-PL" sz="2400" dirty="0" err="1">
                <a:effectLst/>
                <a:latin typeface="Arial" pitchFamily="34" charset="0"/>
              </a:rPr>
              <a:t>mucosa</a:t>
            </a:r>
            <a:r>
              <a:rPr lang="pl-PL" sz="2400" dirty="0">
                <a:effectLst/>
                <a:latin typeface="Arial" pitchFamily="34" charset="0"/>
              </a:rPr>
              <a:t>, </a:t>
            </a:r>
            <a:r>
              <a:rPr lang="pl-PL" sz="2400" dirty="0" err="1">
                <a:effectLst/>
                <a:latin typeface="Arial" pitchFamily="34" charset="0"/>
              </a:rPr>
              <a:t>superficial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epithelial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eosihophilic</a:t>
            </a:r>
            <a:r>
              <a:rPr lang="pl-PL" sz="2400" dirty="0">
                <a:effectLst/>
                <a:latin typeface="Arial" pitchFamily="34" charset="0"/>
              </a:rPr>
              <a:t> </a:t>
            </a:r>
            <a:r>
              <a:rPr lang="pl-PL" sz="2400" dirty="0" err="1">
                <a:effectLst/>
                <a:latin typeface="Arial" pitchFamily="34" charset="0"/>
              </a:rPr>
              <a:t>infiltration</a:t>
            </a: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Esophageal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eosinophlia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–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other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causes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eosinophilic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esophagitis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gastroesophageal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reflux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disease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Crohn’s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disease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infectious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esophagitis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Herpes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Candida)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drug-induced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esophagitis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achalasia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connective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tissue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diseases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Hypereosihophilic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syndrome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(HES)</a:t>
            </a: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llergological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diagnostics to be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considered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Blood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count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eosinophilia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Total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IgE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Specific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IgE</a:t>
            </a: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Skin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prick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tests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Cytokin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level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(IL-5, IL-13)</a:t>
            </a: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/>
          <a:stretch>
            <a:fillRect/>
          </a:stretch>
        </p:blipFill>
        <p:spPr bwMode="auto">
          <a:xfrm>
            <a:off x="1403350" y="188913"/>
            <a:ext cx="662463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>
                <a:latin typeface="Arial" panose="020B0604020202020204" pitchFamily="34" charset="0"/>
              </a:rPr>
              <a:t>Remission</a:t>
            </a:r>
            <a:r>
              <a:rPr lang="pl-PL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100" dirty="0" err="1">
                <a:latin typeface="Arial" panose="020B0604020202020204" pitchFamily="34" charset="0"/>
              </a:rPr>
              <a:t>after</a:t>
            </a:r>
            <a:r>
              <a:rPr lang="pl-PL" sz="2100" dirty="0">
                <a:latin typeface="Arial" panose="020B0604020202020204" pitchFamily="34" charset="0"/>
              </a:rPr>
              <a:t> ~ 8 </a:t>
            </a:r>
            <a:r>
              <a:rPr lang="pl-PL" sz="2100" dirty="0" err="1">
                <a:latin typeface="Arial" panose="020B0604020202020204" pitchFamily="34" charset="0"/>
              </a:rPr>
              <a:t>weeks</a:t>
            </a:r>
            <a:r>
              <a:rPr lang="pl-PL" sz="2100" dirty="0">
                <a:latin typeface="Arial" panose="020B0604020202020204" pitchFamily="34" charset="0"/>
              </a:rPr>
              <a:t> (6-12) of </a:t>
            </a:r>
            <a:r>
              <a:rPr lang="pl-PL" sz="2100" dirty="0" err="1">
                <a:latin typeface="Arial" panose="020B0604020202020204" pitchFamily="34" charset="0"/>
              </a:rPr>
              <a:t>treatment</a:t>
            </a:r>
            <a:r>
              <a:rPr lang="pl-PL" sz="2100" dirty="0">
                <a:latin typeface="Arial" panose="020B0604020202020204" pitchFamily="34" charset="0"/>
              </a:rPr>
              <a:t> – </a:t>
            </a:r>
            <a:r>
              <a:rPr lang="pl-PL" sz="2100" dirty="0" err="1">
                <a:latin typeface="Arial" panose="020B0604020202020204" pitchFamily="34" charset="0"/>
              </a:rPr>
              <a:t>control</a:t>
            </a:r>
            <a:r>
              <a:rPr lang="pl-PL" sz="2100" dirty="0">
                <a:latin typeface="Arial" panose="020B0604020202020204" pitchFamily="34" charset="0"/>
              </a:rPr>
              <a:t> </a:t>
            </a:r>
            <a:r>
              <a:rPr lang="pl-PL" sz="2100" dirty="0" err="1">
                <a:latin typeface="Arial" panose="020B0604020202020204" pitchFamily="34" charset="0"/>
              </a:rPr>
              <a:t>endoscopy</a:t>
            </a:r>
            <a:r>
              <a:rPr lang="pl-PL" sz="2100" dirty="0">
                <a:latin typeface="Arial" panose="020B0604020202020204" pitchFamily="34" charset="0"/>
              </a:rPr>
              <a:t> with </a:t>
            </a:r>
            <a:r>
              <a:rPr lang="pl-PL" sz="2100" dirty="0" err="1">
                <a:latin typeface="Arial" panose="020B0604020202020204" pitchFamily="34" charset="0"/>
              </a:rPr>
              <a:t>biopsies</a:t>
            </a:r>
            <a:endParaRPr lang="pl-PL" sz="2100" dirty="0">
              <a:latin typeface="Arial" panose="020B0604020202020204" pitchFamily="34" charset="0"/>
            </a:endParaRPr>
          </a:p>
          <a:p>
            <a:pPr>
              <a:defRPr/>
            </a:pPr>
            <a:endParaRPr lang="pl-PL" sz="21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2100" dirty="0" err="1">
                <a:latin typeface="Arial" panose="020B0604020202020204" pitchFamily="34" charset="0"/>
              </a:rPr>
              <a:t>remission</a:t>
            </a:r>
            <a:r>
              <a:rPr lang="pl-PL" sz="2100" dirty="0">
                <a:latin typeface="Arial" panose="020B0604020202020204" pitchFamily="34" charset="0"/>
              </a:rPr>
              <a:t>:</a:t>
            </a:r>
          </a:p>
          <a:p>
            <a:pPr lvl="1">
              <a:defRPr/>
            </a:pPr>
            <a:r>
              <a:rPr lang="pl-PL" sz="2100" dirty="0" err="1">
                <a:latin typeface="Arial" panose="020B0604020202020204" pitchFamily="34" charset="0"/>
              </a:rPr>
              <a:t>clinical</a:t>
            </a:r>
            <a:endParaRPr lang="pl-PL" sz="2100" dirty="0"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pl-PL" sz="2100" dirty="0" err="1">
                <a:latin typeface="Arial" panose="020B0604020202020204" pitchFamily="34" charset="0"/>
              </a:rPr>
              <a:t>endoscopic</a:t>
            </a:r>
            <a:endParaRPr lang="pl-PL" sz="2100" dirty="0"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pl-PL" sz="2100" dirty="0" err="1">
                <a:latin typeface="Arial" panose="020B0604020202020204" pitchFamily="34" charset="0"/>
              </a:rPr>
              <a:t>histologic</a:t>
            </a:r>
            <a:r>
              <a:rPr lang="pl-PL" sz="2100" dirty="0">
                <a:latin typeface="Arial" panose="020B0604020202020204" pitchFamily="34" charset="0"/>
              </a:rPr>
              <a:t> (</a:t>
            </a:r>
            <a:r>
              <a:rPr lang="pl-PL" sz="2100" dirty="0" err="1">
                <a:latin typeface="Arial" panose="020B0604020202020204" pitchFamily="34" charset="0"/>
              </a:rPr>
              <a:t>eos</a:t>
            </a:r>
            <a:r>
              <a:rPr lang="pl-PL" sz="2100" dirty="0">
                <a:latin typeface="Arial" panose="020B0604020202020204" pitchFamily="34" charset="0"/>
              </a:rPr>
              <a:t>&lt;15/</a:t>
            </a:r>
            <a:r>
              <a:rPr lang="pl-PL" sz="2100" dirty="0" err="1">
                <a:latin typeface="Arial" panose="020B0604020202020204" pitchFamily="34" charset="0"/>
              </a:rPr>
              <a:t>hpf</a:t>
            </a:r>
            <a:r>
              <a:rPr lang="pl-PL" sz="2100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Pharmacological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treatment</a:t>
            </a:r>
            <a:endParaRPr 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corticosteroids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2">
              <a:buClr>
                <a:schemeClr val="tx1"/>
              </a:buClr>
              <a:buSzTx/>
              <a:buFont typeface="Courier New" pitchFamily="49" charset="0"/>
              <a:buChar char="o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systemic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pl-PL" alt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prednisone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short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time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in </a:t>
            </a:r>
            <a:r>
              <a:rPr lang="pl-PL" alt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case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pl-PL" alt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strictures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lvl="2">
              <a:buClr>
                <a:schemeClr val="tx1"/>
              </a:buClr>
              <a:buSzTx/>
              <a:buFont typeface="Courier New" pitchFamily="49" charset="0"/>
              <a:buChar char="o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local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pl-PL" dirty="0" err="1">
                <a:solidFill>
                  <a:srgbClr val="66FF33"/>
                </a:solidFill>
                <a:latin typeface="Arial" pitchFamily="34" charset="0"/>
              </a:rPr>
              <a:t>fluticasone</a:t>
            </a:r>
            <a:r>
              <a:rPr lang="pl-PL" dirty="0">
                <a:solidFill>
                  <a:srgbClr val="66FF33"/>
                </a:solidFill>
                <a:latin typeface="Arial" pitchFamily="34" charset="0"/>
              </a:rPr>
              <a:t> </a:t>
            </a:r>
            <a:r>
              <a:rPr lang="pl-PL" dirty="0" err="1">
                <a:solidFill>
                  <a:srgbClr val="66FF33"/>
                </a:solidFill>
                <a:latin typeface="Arial" pitchFamily="34" charset="0"/>
              </a:rPr>
              <a:t>propionate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budesonide</a:t>
            </a:r>
            <a:r>
              <a:rPr lang="pl-PL" alt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PPI’s</a:t>
            </a:r>
            <a:r>
              <a:rPr lang="pl-PL" alt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(proton pump inhibitor)</a:t>
            </a: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Endoscopic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treatment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dilation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patients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with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symptomatic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strictures</a:t>
            </a: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PPI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95413" y="18746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/>
              <a:t>Topical</a:t>
            </a:r>
            <a:r>
              <a:rPr lang="pl-PL" dirty="0"/>
              <a:t> </a:t>
            </a:r>
            <a:r>
              <a:rPr lang="pl-PL" dirty="0" err="1"/>
              <a:t>steroids</a:t>
            </a: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95413" y="18746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Achalasia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is a primary esophageal motility disorder characterized by the absence of esophageal peristalsis and impaired relaxation of the lower esophageal sphincter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(LES)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response to swallowing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Etiology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unknown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Patients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with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achalasia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lack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nonadrenergic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noncholinergic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inhibitory ganglion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cells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causing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imbalance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excitatory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inhibitory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neurotransmission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result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hypertensive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nonrelaxed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lower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esophageal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sphincter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Achalasia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13788" cy="5589588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alt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Dietary</a:t>
            </a:r>
            <a:r>
              <a:rPr lang="pl-PL" alt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treatment</a:t>
            </a:r>
            <a:endParaRPr lang="pl-PL" alt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4400" lvl="1" indent="-51435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sz="2400" dirty="0">
                <a:latin typeface="Arial" pitchFamily="34" charset="0"/>
              </a:rPr>
              <a:t>E</a:t>
            </a:r>
            <a:r>
              <a:rPr lang="en-US" sz="2400" dirty="0" err="1">
                <a:latin typeface="Arial" pitchFamily="34" charset="0"/>
              </a:rPr>
              <a:t>mpiric</a:t>
            </a:r>
            <a:r>
              <a:rPr lang="en-US" sz="2400" dirty="0">
                <a:latin typeface="Arial" pitchFamily="34" charset="0"/>
              </a:rPr>
              <a:t> elimination diet </a:t>
            </a:r>
            <a:endParaRPr lang="pl-PL" sz="2400" dirty="0">
              <a:latin typeface="Arial" pitchFamily="34" charset="0"/>
            </a:endParaRPr>
          </a:p>
          <a:p>
            <a:pPr marL="914400" lvl="1" indent="-51435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</a:rPr>
              <a:t>Specific food elimination diet </a:t>
            </a:r>
            <a:r>
              <a:rPr lang="pl-PL" sz="2400" dirty="0">
                <a:latin typeface="Arial" pitchFamily="34" charset="0"/>
              </a:rPr>
              <a:t>/</a:t>
            </a:r>
            <a:r>
              <a:rPr lang="en-US" sz="2400" dirty="0">
                <a:latin typeface="Arial" pitchFamily="34" charset="0"/>
              </a:rPr>
              <a:t> food restriction diet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based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on skin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prick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tests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sIgE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tests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4400" lvl="1" indent="-51435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</a:rPr>
              <a:t>Elemental diet with an amino-acid based formula</a:t>
            </a:r>
            <a:endParaRPr lang="pl-PL" sz="2400" dirty="0"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>
                <a:latin typeface="Arial" panose="020B0604020202020204" pitchFamily="34" charset="0"/>
              </a:rPr>
              <a:t>Empiric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</a:rPr>
              <a:t>elimination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</a:rPr>
              <a:t>scheme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088" y="2076450"/>
            <a:ext cx="3992562" cy="3467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100" b="1" dirty="0" err="1">
                <a:latin typeface="Arial" panose="020B0604020202020204" pitchFamily="34" charset="0"/>
              </a:rPr>
              <a:t>Step-up</a:t>
            </a:r>
            <a:r>
              <a:rPr lang="pl-PL" sz="2100" b="1" dirty="0">
                <a:latin typeface="Arial" panose="020B0604020202020204" pitchFamily="34" charset="0"/>
              </a:rPr>
              <a:t> model</a:t>
            </a:r>
          </a:p>
          <a:p>
            <a:pPr>
              <a:defRPr/>
            </a:pPr>
            <a:r>
              <a:rPr lang="pl-PL" sz="2100" b="1" dirty="0">
                <a:latin typeface="Arial" panose="020B0604020202020204" pitchFamily="34" charset="0"/>
              </a:rPr>
              <a:t>Step-down model</a:t>
            </a:r>
          </a:p>
          <a:p>
            <a:pPr>
              <a:defRPr/>
            </a:pPr>
            <a:endParaRPr lang="pl-PL" sz="21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2100" b="1" dirty="0" err="1">
                <a:latin typeface="Arial" panose="020B0604020202020204" pitchFamily="34" charset="0"/>
              </a:rPr>
              <a:t>Efficacy</a:t>
            </a:r>
            <a:r>
              <a:rPr lang="pl-PL" sz="2100" b="1" dirty="0">
                <a:latin typeface="Arial" panose="020B0604020202020204" pitchFamily="34" charset="0"/>
              </a:rPr>
              <a:t>?</a:t>
            </a:r>
          </a:p>
          <a:p>
            <a:pPr>
              <a:defRPr/>
            </a:pPr>
            <a:r>
              <a:rPr lang="pl-PL" sz="2100" b="1" dirty="0" err="1">
                <a:latin typeface="Arial" panose="020B0604020202020204" pitchFamily="34" charset="0"/>
              </a:rPr>
              <a:t>Compliance</a:t>
            </a:r>
            <a:r>
              <a:rPr lang="pl-PL" sz="2100" b="1" dirty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3012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23988"/>
            <a:ext cx="4081462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Etiology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Candida (most)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Aspergillus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Cryptococcus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Risk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factors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sz="2400" dirty="0" err="1">
                <a:latin typeface="Arial" pitchFamily="34" charset="0"/>
              </a:rPr>
              <a:t>immune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deficiency</a:t>
            </a:r>
            <a:endParaRPr 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hypochlorhydria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achalasia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sclerosis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carcinoma</a:t>
            </a: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diabetes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antibiotics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radiotherapy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chemotherapy</a:t>
            </a: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Fungal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Symptoms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dysphagia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odynophagia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chest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pain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epigastric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pain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bleeding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from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gastrointestinal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tract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weight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loss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fever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oropharyngeal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candidiasis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Fungal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Diagnostics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Endoscopy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findings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mostly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lower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2/3 of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esophagus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en-US" sz="2400" dirty="0">
                <a:latin typeface="Arial" pitchFamily="34" charset="0"/>
              </a:rPr>
              <a:t>often reveals classic diffuse raised plaques</a:t>
            </a:r>
            <a:r>
              <a:rPr lang="pl-PL" sz="2400" dirty="0">
                <a:latin typeface="Arial" pitchFamily="34" charset="0"/>
              </a:rPr>
              <a:t> (</a:t>
            </a:r>
            <a:r>
              <a:rPr lang="pl-PL" sz="2400" dirty="0" err="1">
                <a:latin typeface="Arial" pitchFamily="34" charset="0"/>
              </a:rPr>
              <a:t>yellow-white</a:t>
            </a:r>
            <a:r>
              <a:rPr lang="pl-PL" sz="2400" dirty="0">
                <a:latin typeface="Arial" pitchFamily="34" charset="0"/>
              </a:rPr>
              <a:t>)</a:t>
            </a:r>
            <a:r>
              <a:rPr lang="en-US" sz="2400" dirty="0">
                <a:latin typeface="Arial" pitchFamily="34" charset="0"/>
              </a:rPr>
              <a:t> that characteristically can be removed from the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mucosa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by the </a:t>
            </a:r>
            <a:r>
              <a:rPr lang="en-US" sz="2400" dirty="0" err="1">
                <a:latin typeface="Arial" pitchFamily="34" charset="0"/>
              </a:rPr>
              <a:t>endsocope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rarely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ulcers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+mj-lt"/>
              <a:buAutoNum type="arabicPeriod" startAt="2"/>
              <a:defRPr/>
            </a:pPr>
            <a:r>
              <a:rPr lang="en-US" sz="2400" dirty="0">
                <a:latin typeface="Arial" pitchFamily="34" charset="0"/>
              </a:rPr>
              <a:t>Brushing or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biopsy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of the plaques 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+mj-lt"/>
              <a:buAutoNum type="arabicPeriod" startAt="2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Serological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study</a:t>
            </a:r>
            <a:endParaRPr lang="pl-PL" sz="2400" dirty="0">
              <a:effectLst/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Fungal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Kodsi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classification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 err="1">
                <a:latin typeface="Arial" pitchFamily="34" charset="0"/>
              </a:rPr>
              <a:t>grade</a:t>
            </a:r>
            <a:r>
              <a:rPr lang="pl-PL" sz="2400" dirty="0">
                <a:latin typeface="Arial" pitchFamily="34" charset="0"/>
              </a:rPr>
              <a:t> I: a </a:t>
            </a:r>
            <a:r>
              <a:rPr lang="pl-PL" sz="2400" dirty="0" err="1">
                <a:latin typeface="Arial" pitchFamily="34" charset="0"/>
              </a:rPr>
              <a:t>few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small</a:t>
            </a:r>
            <a:r>
              <a:rPr lang="pl-PL" sz="2400" dirty="0">
                <a:latin typeface="Arial" pitchFamily="34" charset="0"/>
              </a:rPr>
              <a:t> candida </a:t>
            </a:r>
            <a:r>
              <a:rPr lang="pl-PL" sz="2400" dirty="0" err="1">
                <a:latin typeface="Arial" pitchFamily="34" charset="0"/>
              </a:rPr>
              <a:t>plaques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up</a:t>
            </a:r>
            <a:r>
              <a:rPr lang="pl-PL" sz="2400" dirty="0">
                <a:latin typeface="Arial" pitchFamily="34" charset="0"/>
              </a:rPr>
              <a:t> to 2 mm </a:t>
            </a:r>
            <a:r>
              <a:rPr lang="pl-PL" sz="2400" dirty="0" err="1">
                <a:latin typeface="Arial" pitchFamily="34" charset="0"/>
              </a:rPr>
              <a:t>in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size</a:t>
            </a:r>
            <a:r>
              <a:rPr lang="pl-PL" sz="2400" dirty="0">
                <a:latin typeface="Arial" pitchFamily="34" charset="0"/>
              </a:rPr>
              <a:t>, </a:t>
            </a:r>
            <a:r>
              <a:rPr lang="pl-PL" sz="2400" dirty="0" err="1">
                <a:latin typeface="Arial" pitchFamily="34" charset="0"/>
              </a:rPr>
              <a:t>with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mucosal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hyperemia</a:t>
            </a:r>
            <a:r>
              <a:rPr lang="pl-PL" sz="2400" dirty="0">
                <a:latin typeface="Arial" pitchFamily="34" charset="0"/>
              </a:rPr>
              <a:t> but </a:t>
            </a:r>
            <a:r>
              <a:rPr lang="pl-PL" sz="2400" dirty="0" err="1">
                <a:latin typeface="Arial" pitchFamily="34" charset="0"/>
              </a:rPr>
              <a:t>wihtout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oedema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or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ulcerations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 err="1">
                <a:latin typeface="Arial" pitchFamily="34" charset="0"/>
              </a:rPr>
              <a:t>grade</a:t>
            </a:r>
            <a:r>
              <a:rPr lang="pl-PL" sz="2400" dirty="0">
                <a:latin typeface="Arial" pitchFamily="34" charset="0"/>
              </a:rPr>
              <a:t> II: </a:t>
            </a:r>
            <a:r>
              <a:rPr lang="pl-PL" sz="2400" dirty="0" err="1">
                <a:latin typeface="Arial" pitchFamily="34" charset="0"/>
              </a:rPr>
              <a:t>multiple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bigger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white</a:t>
            </a:r>
            <a:r>
              <a:rPr lang="pl-PL" sz="2400" dirty="0">
                <a:latin typeface="Arial" pitchFamily="34" charset="0"/>
              </a:rPr>
              <a:t> candida </a:t>
            </a:r>
            <a:r>
              <a:rPr lang="pl-PL" sz="2400" dirty="0" err="1">
                <a:latin typeface="Arial" pitchFamily="34" charset="0"/>
              </a:rPr>
              <a:t>plaques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with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mucosal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hyperemia</a:t>
            </a:r>
            <a:r>
              <a:rPr lang="pl-PL" sz="2400" dirty="0">
                <a:latin typeface="Arial" pitchFamily="34" charset="0"/>
              </a:rPr>
              <a:t> and </a:t>
            </a:r>
            <a:r>
              <a:rPr lang="pl-PL" sz="2400" dirty="0" err="1">
                <a:latin typeface="Arial" pitchFamily="34" charset="0"/>
              </a:rPr>
              <a:t>oedema</a:t>
            </a:r>
            <a:r>
              <a:rPr lang="pl-PL" sz="2400" dirty="0">
                <a:latin typeface="Arial" pitchFamily="34" charset="0"/>
              </a:rPr>
              <a:t> but </a:t>
            </a:r>
            <a:r>
              <a:rPr lang="pl-PL" sz="2400" dirty="0" err="1">
                <a:latin typeface="Arial" pitchFamily="34" charset="0"/>
              </a:rPr>
              <a:t>without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ulcerations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 err="1">
                <a:latin typeface="Arial" pitchFamily="34" charset="0"/>
              </a:rPr>
              <a:t>grade</a:t>
            </a:r>
            <a:r>
              <a:rPr lang="pl-PL" sz="2400" dirty="0">
                <a:latin typeface="Arial" pitchFamily="34" charset="0"/>
              </a:rPr>
              <a:t> III: </a:t>
            </a:r>
            <a:r>
              <a:rPr lang="pl-PL" sz="2400" dirty="0" err="1">
                <a:latin typeface="Arial" pitchFamily="34" charset="0"/>
              </a:rPr>
              <a:t>confluent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linear</a:t>
            </a:r>
            <a:r>
              <a:rPr lang="pl-PL" sz="2400" dirty="0">
                <a:latin typeface="Arial" pitchFamily="34" charset="0"/>
              </a:rPr>
              <a:t> candida </a:t>
            </a:r>
            <a:r>
              <a:rPr lang="pl-PL" sz="2400" dirty="0" err="1">
                <a:latin typeface="Arial" pitchFamily="34" charset="0"/>
              </a:rPr>
              <a:t>plaques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with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mucosal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hyperemia</a:t>
            </a:r>
            <a:r>
              <a:rPr lang="pl-PL" sz="2400" dirty="0">
                <a:latin typeface="Arial" pitchFamily="34" charset="0"/>
              </a:rPr>
              <a:t> and </a:t>
            </a:r>
            <a:r>
              <a:rPr lang="pl-PL" sz="2400" dirty="0" err="1">
                <a:latin typeface="Arial" pitchFamily="34" charset="0"/>
              </a:rPr>
              <a:t>ulcerations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 err="1">
                <a:latin typeface="Arial" pitchFamily="34" charset="0"/>
              </a:rPr>
              <a:t>grade</a:t>
            </a:r>
            <a:r>
              <a:rPr lang="pl-PL" sz="2400" dirty="0">
                <a:latin typeface="Arial" pitchFamily="34" charset="0"/>
              </a:rPr>
              <a:t> IV: as </a:t>
            </a:r>
            <a:r>
              <a:rPr lang="pl-PL" sz="2400" dirty="0" err="1">
                <a:latin typeface="Arial" pitchFamily="34" charset="0"/>
              </a:rPr>
              <a:t>grade</a:t>
            </a:r>
            <a:r>
              <a:rPr lang="pl-PL" sz="2400" dirty="0">
                <a:latin typeface="Arial" pitchFamily="34" charset="0"/>
              </a:rPr>
              <a:t> III but </a:t>
            </a:r>
            <a:r>
              <a:rPr lang="pl-PL" sz="2400" dirty="0" err="1">
                <a:latin typeface="Arial" pitchFamily="34" charset="0"/>
              </a:rPr>
              <a:t>with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constricion</a:t>
            </a:r>
            <a:r>
              <a:rPr lang="pl-PL" sz="2400" dirty="0">
                <a:latin typeface="Arial" pitchFamily="34" charset="0"/>
              </a:rPr>
              <a:t> of </a:t>
            </a:r>
            <a:r>
              <a:rPr lang="pl-PL" sz="2400" dirty="0" err="1">
                <a:latin typeface="Arial" pitchFamily="34" charset="0"/>
              </a:rPr>
              <a:t>the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oesophageal</a:t>
            </a:r>
            <a:r>
              <a:rPr lang="pl-PL" sz="2400" dirty="0">
                <a:latin typeface="Arial" pitchFamily="34" charset="0"/>
              </a:rPr>
              <a:t> lumen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Treatment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fluconazole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amfotericin</a:t>
            </a:r>
            <a:r>
              <a:rPr lang="pl-PL" alt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B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Fungal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Gastroesophageal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reflux</a:t>
            </a:r>
            <a:endParaRPr lang="pl-PL" sz="3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640960" cy="43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100138" y="5805488"/>
            <a:ext cx="6985000" cy="8921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gastroesophageal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reflux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disease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(GERD)</a:t>
            </a:r>
          </a:p>
        </p:txBody>
      </p:sp>
      <p:cxnSp>
        <p:nvCxnSpPr>
          <p:cNvPr id="55301" name="Łącznik prosty ze strzałką 8"/>
          <p:cNvCxnSpPr>
            <a:cxnSpLocks noChangeShapeType="1"/>
          </p:cNvCxnSpPr>
          <p:nvPr/>
        </p:nvCxnSpPr>
        <p:spPr bwMode="auto">
          <a:xfrm rot="10800000" flipV="1">
            <a:off x="4592638" y="5214938"/>
            <a:ext cx="2408237" cy="436562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Gastroesophageal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reflux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" name="Group 19"/>
          <p:cNvGraphicFramePr>
            <a:graphicFrameLocks noGrp="1"/>
          </p:cNvGraphicFramePr>
          <p:nvPr>
            <p:ph idx="1"/>
          </p:nvPr>
        </p:nvGraphicFramePr>
        <p:xfrm>
          <a:off x="152400" y="981075"/>
          <a:ext cx="8812213" cy="5691188"/>
        </p:xfrm>
        <a:graphic>
          <a:graphicData uri="http://schemas.openxmlformats.org/drawingml/2006/table">
            <a:tbl>
              <a:tblPr/>
              <a:tblGrid>
                <a:gridCol w="427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528">
                <a:tc>
                  <a:txBody>
                    <a:bodyPr/>
                    <a:lstStyle>
                      <a:lvl1pPr marL="268288" indent="-268288">
                        <a:tabLst>
                          <a:tab pos="268288" algn="l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tabLst>
                          <a:tab pos="268288" algn="l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tabLst>
                          <a:tab pos="268288" algn="l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tabLst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tabLst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>
                          <a:tab pos="268288" algn="l"/>
                        </a:tabLst>
                      </a:pPr>
                      <a:r>
                        <a:rPr kumimoji="0" lang="pl-PL" altLang="pl-P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Physiological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Pathological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6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usually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after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meals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3 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minutes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significant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clinical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symptoms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not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present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during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night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usually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to 12-16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(development of 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gastrointestinal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tract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standing </a:t>
                      </a:r>
                      <a:r>
                        <a:rPr lang="pl-PL" sz="24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r>
                        <a:rPr lang="pl-PL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solid foods)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independent of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longer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frequent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occurs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at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night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negative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esophageal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nonesophageal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309245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Definition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latin typeface="Arial" pitchFamily="34" charset="0"/>
              </a:rPr>
              <a:t>a</a:t>
            </a:r>
            <a:r>
              <a:rPr lang="en-US" sz="2400" dirty="0">
                <a:latin typeface="Arial" pitchFamily="34" charset="0"/>
              </a:rPr>
              <a:t> condition which develops when the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reflux of stomach contents causes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troublesome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symptoms</a:t>
            </a:r>
            <a:r>
              <a:rPr lang="pl-PL" sz="2400" dirty="0">
                <a:latin typeface="Arial" pitchFamily="34" charset="0"/>
              </a:rPr>
              <a:t> and / </a:t>
            </a:r>
            <a:r>
              <a:rPr lang="pl-PL" sz="2400" dirty="0" err="1">
                <a:latin typeface="Arial" pitchFamily="34" charset="0"/>
              </a:rPr>
              <a:t>or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complications</a:t>
            </a:r>
            <a:endParaRPr lang="pl-PL" sz="2400" dirty="0">
              <a:latin typeface="Arial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Arial" pitchFamily="34" charset="0"/>
              </a:rPr>
              <a:t>&gt; 2 </a:t>
            </a:r>
            <a:r>
              <a:rPr lang="pl-PL" dirty="0" err="1">
                <a:latin typeface="Arial" pitchFamily="34" charset="0"/>
              </a:rPr>
              <a:t>heartburn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episodes</a:t>
            </a:r>
            <a:r>
              <a:rPr lang="pl-PL" dirty="0">
                <a:latin typeface="Arial" pitchFamily="34" charset="0"/>
              </a:rPr>
              <a:t> / </a:t>
            </a:r>
            <a:r>
              <a:rPr lang="pl-PL" dirty="0" err="1">
                <a:latin typeface="Arial" pitchFamily="34" charset="0"/>
              </a:rPr>
              <a:t>week</a:t>
            </a:r>
            <a:endParaRPr lang="pl-PL" dirty="0">
              <a:latin typeface="Arial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Arial" pitchFamily="34" charset="0"/>
              </a:rPr>
              <a:t>a</a:t>
            </a:r>
            <a:r>
              <a:rPr lang="en-US" dirty="0" err="1">
                <a:latin typeface="Arial" pitchFamily="34" charset="0"/>
              </a:rPr>
              <a:t>dversely</a:t>
            </a:r>
            <a:r>
              <a:rPr lang="en-US" dirty="0">
                <a:latin typeface="Arial" pitchFamily="34" charset="0"/>
              </a:rPr>
              <a:t> affect an individual’s well</a:t>
            </a:r>
            <a:r>
              <a:rPr lang="pl-PL" dirty="0">
                <a:latin typeface="Arial" pitchFamily="34" charset="0"/>
              </a:rPr>
              <a:t> </a:t>
            </a:r>
            <a:r>
              <a:rPr lang="pl-PL" dirty="0" err="1">
                <a:latin typeface="Arial" pitchFamily="34" charset="0"/>
              </a:rPr>
              <a:t>being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http://img.medscape.com/slide/migrated/editorial/cmecircle/2001/126/sabesin/slide07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675"/>
            <a:ext cx="885825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388" y="5516563"/>
            <a:ext cx="8785225" cy="12255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acid </a:t>
            </a:r>
            <a:r>
              <a:rPr lang="pl-PL" altLang="pl-PL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episodes</a:t>
            </a:r>
            <a:r>
              <a:rPr lang="pl-PL" altLang="pl-PL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(pH &lt; 4)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nonacid</a:t>
            </a:r>
            <a:r>
              <a:rPr lang="pl-PL" altLang="pl-PL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episodes</a:t>
            </a:r>
            <a:r>
              <a:rPr lang="pl-PL" altLang="pl-PL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(pH &gt; 4)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proximal</a:t>
            </a:r>
            <a:r>
              <a:rPr lang="pl-PL" altLang="pl-PL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episodes</a:t>
            </a:r>
            <a:endParaRPr lang="pl-PL" altLang="pl-PL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Symptoms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vomiting with undigested food (especially you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children)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regurgitation of food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dysphagia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(mostly older children)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odynophagia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chest pain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itchFamily="34" charset="0"/>
              </a:rPr>
              <a:t>unintentional weight loss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cough, especially at night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heartburn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Achalasia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5" y="928688"/>
          <a:ext cx="8858250" cy="5786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78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err="1">
                          <a:latin typeface="Arial" pitchFamily="34" charset="0"/>
                          <a:cs typeface="Arial" pitchFamily="34" charset="0"/>
                        </a:rPr>
                        <a:t>Younger</a:t>
                      </a:r>
                      <a:r>
                        <a:rPr lang="pl-PL" sz="2400" b="1" dirty="0">
                          <a:latin typeface="Arial" pitchFamily="34" charset="0"/>
                          <a:cs typeface="Arial" pitchFamily="34" charset="0"/>
                        </a:rPr>
                        <a:t> children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err="1">
                          <a:latin typeface="Arial" pitchFamily="34" charset="0"/>
                          <a:cs typeface="Arial" pitchFamily="34" charset="0"/>
                        </a:rPr>
                        <a:t>Older</a:t>
                      </a:r>
                      <a:r>
                        <a:rPr lang="pl-PL" sz="2400" b="1" dirty="0">
                          <a:latin typeface="Arial" pitchFamily="34" charset="0"/>
                          <a:cs typeface="Arial" pitchFamily="34" charset="0"/>
                        </a:rPr>
                        <a:t> children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65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regurgitations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vomiting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failure</a:t>
                      </a: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thrive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problem with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feeding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choking</a:t>
                      </a:r>
                      <a:endParaRPr lang="pl-PL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cough</a:t>
                      </a:r>
                      <a:endParaRPr lang="pl-PL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recurrent</a:t>
                      </a: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respiratory </a:t>
                      </a:r>
                      <a:r>
                        <a:rPr lang="pl-PL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tract</a:t>
                      </a: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infections</a:t>
                      </a:r>
                      <a:endParaRPr lang="pl-PL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apnea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heartburn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regurgitations</a:t>
                      </a: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vomiting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nausea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epigastric pain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belching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dysphagia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chest</a:t>
                      </a: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pain</a:t>
                      </a:r>
                      <a:endParaRPr lang="pl-PL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hoarsness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cough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8713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pl-PL" altLang="pl-PL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Montreal </a:t>
            </a:r>
            <a:r>
              <a:rPr lang="pl-PL" altLang="pl-PL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classification</a:t>
            </a:r>
            <a:endParaRPr lang="pl-PL" sz="2400" kern="0" dirty="0">
              <a:effectLst/>
              <a:latin typeface="Arial" charset="0"/>
            </a:endParaRP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7852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3816350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24-hour intraesophageal                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impedance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monitoring</a:t>
            </a:r>
          </a:p>
          <a:p>
            <a:pPr lvl="1" indent="-342900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criterion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standard</a:t>
            </a:r>
          </a:p>
          <a:p>
            <a:pPr lvl="1" indent="-342900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acid and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nonacid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episodes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proximal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episodes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correlation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with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symptoms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66565" name="Picture 5" descr="C:\Users\Helena\Desktop\Bartek\Fotki\pH-impedan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928688"/>
            <a:ext cx="2454275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Endoscopy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only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esophageal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complications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90% - </a:t>
            </a:r>
            <a:r>
              <a:rPr lang="pl-PL" alt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NERD, non-</a:t>
            </a:r>
            <a:r>
              <a:rPr lang="pl-PL" altLang="pl-PL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erosive</a:t>
            </a:r>
            <a:r>
              <a:rPr lang="pl-PL" alt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reflux disease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 no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endoscopic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changes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10% - </a:t>
            </a:r>
            <a:r>
              <a:rPr lang="pl-PL" alt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ERD, </a:t>
            </a:r>
            <a:r>
              <a:rPr lang="pl-PL" altLang="pl-PL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erosive</a:t>
            </a:r>
            <a:r>
              <a:rPr lang="pl-PL" alt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reflux disease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 esophageal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damage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: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inflammation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strictures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Barrett’s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esophagus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adenocarcinoma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adults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60% : 40%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Reflux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esophagitis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(Los Angeles)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grade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A: o</a:t>
            </a:r>
            <a:r>
              <a:rPr lang="en-US" sz="2400" dirty="0">
                <a:latin typeface="Arial" panose="020B0604020202020204" pitchFamily="34" charset="0"/>
              </a:rPr>
              <a:t>ne or more mucosal breaks &lt; 5 mm in maximal length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grade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B: </a:t>
            </a:r>
            <a:r>
              <a:rPr lang="pl-PL" altLang="pl-PL" sz="2400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ne or more mucosal breaks &gt; 5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mm, but without continuity across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mucosal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folds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grade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C: </a:t>
            </a: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</a:rPr>
              <a:t>ucosal</a:t>
            </a:r>
            <a:r>
              <a:rPr lang="en-US" sz="2400" dirty="0">
                <a:latin typeface="Arial" panose="020B0604020202020204" pitchFamily="34" charset="0"/>
              </a:rPr>
              <a:t> breaks continuous between &gt; 2 mucosal folds, but involving less than 75% of the esophageal circumference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grade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D:</a:t>
            </a:r>
            <a:r>
              <a:rPr lang="pl-PL" altLang="pl-PL" sz="2400" dirty="0">
                <a:latin typeface="Arial" panose="020B0604020202020204" pitchFamily="34" charset="0"/>
              </a:rPr>
              <a:t> m</a:t>
            </a:r>
            <a:r>
              <a:rPr lang="en-US" sz="2400" dirty="0" err="1">
                <a:latin typeface="Arial" panose="020B0604020202020204" pitchFamily="34" charset="0"/>
              </a:rPr>
              <a:t>ucosal</a:t>
            </a:r>
            <a:r>
              <a:rPr lang="en-US" sz="2400" dirty="0">
                <a:latin typeface="Arial" panose="020B0604020202020204" pitchFamily="34" charset="0"/>
              </a:rPr>
              <a:t> breaks involving more than 75% of esophageal circumference</a:t>
            </a: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Empiric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trial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</a:rPr>
              <a:t>a reasonable approach to confirm GERD when it is suspected in patients with typical symptoms</a:t>
            </a:r>
            <a:endParaRPr lang="pl-PL" sz="2400" dirty="0"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pl-PL" sz="2400" dirty="0">
                <a:latin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</a:rPr>
              <a:t>(heartburn, retrosternal or epigastric pain) </a:t>
            </a:r>
            <a:endParaRPr lang="pl-PL" sz="2400" dirty="0"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pl-PL" sz="2400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</a:rPr>
              <a:t> response to therapy would ideally confirm the diagnosis</a:t>
            </a:r>
            <a:endParaRPr lang="pl-PL" sz="2400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standard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dose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(IPP) </a:t>
            </a:r>
            <a:r>
              <a:rPr lang="pl-PL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pl-PL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omeprazole</a:t>
            </a:r>
            <a:r>
              <a:rPr lang="pl-PL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= 0.5-1.0 mg/kg/day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administer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single or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double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standard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dose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depend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clinical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severity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for 4-8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weeks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</a:rPr>
              <a:t>egative</a:t>
            </a:r>
            <a:r>
              <a:rPr lang="en-US" sz="2400" dirty="0">
                <a:latin typeface="Arial" panose="020B0604020202020204" pitchFamily="34" charset="0"/>
              </a:rPr>
              <a:t> trial does not rule out GERD</a:t>
            </a:r>
            <a:r>
              <a:rPr lang="pl-PL" sz="2400" dirty="0">
                <a:latin typeface="Arial" panose="020B0604020202020204" pitchFamily="34" charset="0"/>
              </a:rPr>
              <a:t> (placebo </a:t>
            </a:r>
            <a:r>
              <a:rPr lang="pl-PL" sz="2400" dirty="0" err="1">
                <a:latin typeface="Arial" panose="020B0604020202020204" pitchFamily="34" charset="0"/>
              </a:rPr>
              <a:t>effect</a:t>
            </a:r>
            <a:r>
              <a:rPr lang="pl-PL" sz="24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not in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younger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children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/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infants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not in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extraesophageal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manifestations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Nonpharmacological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 –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infants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feeding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modifications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proper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breastfeeding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technique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prevention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overfeeding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sz="2400" dirty="0" err="1">
                <a:latin typeface="Arial" panose="020B0604020202020204" pitchFamily="34" charset="0"/>
              </a:rPr>
              <a:t>increased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frequency</a:t>
            </a:r>
            <a:r>
              <a:rPr lang="pl-PL" sz="2400" dirty="0">
                <a:latin typeface="Arial" panose="020B0604020202020204" pitchFamily="34" charset="0"/>
              </a:rPr>
              <a:t> of </a:t>
            </a:r>
            <a:r>
              <a:rPr lang="pl-PL" sz="2400" dirty="0" err="1">
                <a:latin typeface="Arial" panose="020B0604020202020204" pitchFamily="34" charset="0"/>
              </a:rPr>
              <a:t>feedings</a:t>
            </a:r>
            <a:r>
              <a:rPr lang="pl-PL" sz="2400" dirty="0">
                <a:latin typeface="Arial" panose="020B0604020202020204" pitchFamily="34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burping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h</a:t>
            </a:r>
            <a:r>
              <a:rPr lang="en-US" sz="2400" dirty="0" err="1">
                <a:latin typeface="Arial" panose="020B0604020202020204" pitchFamily="34" charset="0"/>
              </a:rPr>
              <a:t>ead</a:t>
            </a:r>
            <a:r>
              <a:rPr lang="en-US" sz="2400" dirty="0">
                <a:latin typeface="Arial" panose="020B0604020202020204" pitchFamily="34" charset="0"/>
              </a:rPr>
              <a:t>-elevated position for 20-30 minutes after feeding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thickening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formulas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(AR)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suspicion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coexistence</a:t>
            </a:r>
            <a:r>
              <a:rPr lang="pl-PL" sz="2400" dirty="0">
                <a:latin typeface="Arial" panose="020B0604020202020204" pitchFamily="34" charset="0"/>
              </a:rPr>
              <a:t> with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milk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allergy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→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hypoallergenic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formula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/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hypoallergenic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diet in </a:t>
            </a:r>
            <a:r>
              <a:rPr lang="pl-PL" sz="2400" dirty="0" err="1">
                <a:latin typeface="Arial" panose="020B0604020202020204" pitchFamily="34" charset="0"/>
              </a:rPr>
              <a:t>breast</a:t>
            </a:r>
            <a:r>
              <a:rPr lang="pl-PL" sz="2400" dirty="0">
                <a:latin typeface="Arial" panose="020B0604020202020204" pitchFamily="34" charset="0"/>
              </a:rPr>
              <a:t>–</a:t>
            </a:r>
            <a:r>
              <a:rPr lang="pl-PL" sz="2400" dirty="0" err="1">
                <a:latin typeface="Arial" panose="020B0604020202020204" pitchFamily="34" charset="0"/>
              </a:rPr>
              <a:t>feeding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mother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other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no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tight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diapers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no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tight-fitting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clothes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Nonpharmacological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 –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older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children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regular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more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often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smaller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meals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</a:rPr>
              <a:t>avoidance of meals 2–3 h before bedtime</a:t>
            </a:r>
            <a:endParaRPr lang="pl-PL" sz="2400" dirty="0"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latin typeface="Arial" panose="020B0604020202020204" pitchFamily="34" charset="0"/>
              </a:rPr>
              <a:t>avoidance</a:t>
            </a:r>
            <a:r>
              <a:rPr lang="pl-PL" sz="2400" dirty="0">
                <a:latin typeface="Arial" panose="020B0604020202020204" pitchFamily="34" charset="0"/>
              </a:rPr>
              <a:t> of </a:t>
            </a:r>
            <a:r>
              <a:rPr lang="pl-PL" sz="2400" dirty="0" err="1">
                <a:latin typeface="Arial" panose="020B0604020202020204" pitchFamily="34" charset="0"/>
              </a:rPr>
              <a:t>recumbent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position</a:t>
            </a:r>
            <a:r>
              <a:rPr lang="pl-PL" sz="2400" dirty="0">
                <a:latin typeface="Arial" panose="020B0604020202020204" pitchFamily="34" charset="0"/>
              </a:rPr>
              <a:t>, </a:t>
            </a:r>
            <a:r>
              <a:rPr lang="pl-PL" sz="2400" dirty="0" err="1">
                <a:latin typeface="Arial" panose="020B0604020202020204" pitchFamily="34" charset="0"/>
              </a:rPr>
              <a:t>sudden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bending</a:t>
            </a:r>
            <a:r>
              <a:rPr lang="pl-PL" sz="2400" dirty="0">
                <a:latin typeface="Arial" panose="020B0604020202020204" pitchFamily="34" charset="0"/>
              </a:rPr>
              <a:t> and </a:t>
            </a:r>
            <a:r>
              <a:rPr lang="pl-PL" sz="2400" dirty="0" err="1">
                <a:latin typeface="Arial" panose="020B0604020202020204" pitchFamily="34" charset="0"/>
              </a:rPr>
              <a:t>intense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physical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effort</a:t>
            </a:r>
            <a:r>
              <a:rPr lang="pl-PL" sz="2400" dirty="0">
                <a:latin typeface="Arial" panose="020B0604020202020204" pitchFamily="34" charset="0"/>
              </a:rPr>
              <a:t> after </a:t>
            </a:r>
            <a:r>
              <a:rPr lang="pl-PL" sz="2400" dirty="0" err="1">
                <a:latin typeface="Arial" panose="020B0604020202020204" pitchFamily="34" charset="0"/>
              </a:rPr>
              <a:t>meals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latin typeface="Arial" panose="020B0604020202020204" pitchFamily="34" charset="0"/>
              </a:rPr>
              <a:t>reduction</a:t>
            </a:r>
            <a:r>
              <a:rPr lang="pl-PL" sz="2400" dirty="0">
                <a:latin typeface="Arial" panose="020B0604020202020204" pitchFamily="34" charset="0"/>
              </a:rPr>
              <a:t> of </a:t>
            </a:r>
            <a:r>
              <a:rPr lang="pl-PL" sz="2400" dirty="0" err="1">
                <a:latin typeface="Arial" panose="020B0604020202020204" pitchFamily="34" charset="0"/>
              </a:rPr>
              <a:t>foods</a:t>
            </a:r>
            <a:r>
              <a:rPr lang="pl-PL" sz="2400" dirty="0">
                <a:latin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</a:rPr>
              <a:t>chocolate, caffeine, spicy foods, citrus, carbonated beverages</a:t>
            </a:r>
            <a:r>
              <a:rPr lang="pl-PL" sz="2400" dirty="0">
                <a:latin typeface="Arial" panose="020B0604020202020204" pitchFamily="34" charset="0"/>
              </a:rPr>
              <a:t>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weight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loss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</a:rPr>
              <a:t>h</a:t>
            </a:r>
            <a:r>
              <a:rPr lang="en-US" sz="2400" dirty="0" err="1">
                <a:latin typeface="Arial" panose="020B0604020202020204" pitchFamily="34" charset="0"/>
              </a:rPr>
              <a:t>ead</a:t>
            </a:r>
            <a:r>
              <a:rPr lang="en-US" sz="2400" dirty="0">
                <a:latin typeface="Arial" panose="020B0604020202020204" pitchFamily="34" charset="0"/>
              </a:rPr>
              <a:t> of bed elevation</a:t>
            </a:r>
            <a:r>
              <a:rPr lang="pl-PL" sz="2400" dirty="0">
                <a:latin typeface="Arial" panose="020B0604020202020204" pitchFamily="34" charset="0"/>
              </a:rPr>
              <a:t> (10-15 cm)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tight-fitting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clothes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latin typeface="Arial" panose="020B0604020202020204" pitchFamily="34" charset="0"/>
              </a:rPr>
              <a:t>tobacco</a:t>
            </a:r>
            <a:r>
              <a:rPr lang="pl-PL" sz="2400" dirty="0">
                <a:latin typeface="Arial" panose="020B0604020202020204" pitchFamily="34" charset="0"/>
              </a:rPr>
              <a:t> and </a:t>
            </a:r>
            <a:r>
              <a:rPr lang="pl-PL" sz="2400" dirty="0" err="1">
                <a:latin typeface="Arial" panose="020B0604020202020204" pitchFamily="34" charset="0"/>
              </a:rPr>
              <a:t>alcohol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cessation</a:t>
            </a:r>
            <a:endParaRPr lang="pl-PL" sz="2400" dirty="0"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avoidance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passive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smoking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Pharmacological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 –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PPI’s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first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line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chronic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on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demand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</a:t>
            </a: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</a:rPr>
              <a:t>irreversibly blocking the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hydrogen</a:t>
            </a:r>
            <a:r>
              <a:rPr lang="pl-PL" sz="2400" dirty="0">
                <a:latin typeface="Arial" panose="020B0604020202020204" pitchFamily="34" charset="0"/>
              </a:rPr>
              <a:t>/</a:t>
            </a:r>
            <a:r>
              <a:rPr lang="pl-PL" sz="2400" dirty="0" err="1">
                <a:latin typeface="Arial" panose="020B0604020202020204" pitchFamily="34" charset="0"/>
              </a:rPr>
              <a:t>potassium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adenosine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triphosphatase</a:t>
            </a:r>
            <a:r>
              <a:rPr lang="pl-PL" sz="2400" dirty="0">
                <a:latin typeface="Arial" panose="020B0604020202020204" pitchFamily="34" charset="0"/>
              </a:rPr>
              <a:t> enzyme</a:t>
            </a:r>
            <a:r>
              <a:rPr lang="en-US" sz="2400" dirty="0">
                <a:latin typeface="Arial" panose="020B0604020202020204" pitchFamily="34" charset="0"/>
              </a:rPr>
              <a:t> system (the</a:t>
            </a:r>
            <a:r>
              <a:rPr lang="pl-PL" sz="2400" dirty="0">
                <a:latin typeface="Arial" panose="020B0604020202020204" pitchFamily="34" charset="0"/>
              </a:rPr>
              <a:t> H</a:t>
            </a:r>
            <a:r>
              <a:rPr lang="pl-PL" sz="2400" baseline="30000" dirty="0">
                <a:latin typeface="Arial" panose="020B0604020202020204" pitchFamily="34" charset="0"/>
              </a:rPr>
              <a:t>+</a:t>
            </a:r>
            <a:r>
              <a:rPr lang="pl-PL" sz="2400" dirty="0">
                <a:latin typeface="Arial" panose="020B0604020202020204" pitchFamily="34" charset="0"/>
              </a:rPr>
              <a:t>/K</a:t>
            </a:r>
            <a:r>
              <a:rPr lang="pl-PL" sz="2400" baseline="30000" dirty="0">
                <a:latin typeface="Arial" panose="020B0604020202020204" pitchFamily="34" charset="0"/>
              </a:rPr>
              <a:t>+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ATPase</a:t>
            </a:r>
            <a:r>
              <a:rPr lang="en-US" sz="2400" dirty="0">
                <a:latin typeface="Arial" panose="020B0604020202020204" pitchFamily="34" charset="0"/>
              </a:rPr>
              <a:t>, or, more commonly, the gastric proton pump) of the gastric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parietal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cells</a:t>
            </a:r>
            <a:endParaRPr lang="pl-PL" sz="2400" dirty="0"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omeprazole</a:t>
            </a:r>
            <a:r>
              <a:rPr lang="pl-PL" alt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pantoprazole</a:t>
            </a:r>
            <a:r>
              <a:rPr lang="pl-PL" alt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lansoprazole, </a:t>
            </a: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esomeprazole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742950" lvl="2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dosage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children: 1 mg/kg/day (max. 40 mg/day)</a:t>
            </a:r>
          </a:p>
          <a:p>
            <a:pPr marL="742950" lvl="2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increasing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drug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tollerance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chronic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</a:t>
            </a: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should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be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administered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once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 day, 30-45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minutes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before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first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meal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patients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with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nocturnal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clinical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symptoms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consider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additional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dose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the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evening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/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Pharmacological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 – </a:t>
            </a:r>
            <a:r>
              <a:rPr lang="pl-PL" sz="2400" b="1" dirty="0">
                <a:latin typeface="Arial" panose="020B0604020202020204" pitchFamily="34" charset="0"/>
              </a:rPr>
              <a:t>H</a:t>
            </a:r>
            <a:r>
              <a:rPr lang="pl-PL" sz="2400" b="1" baseline="-25000" dirty="0">
                <a:latin typeface="Arial" panose="020B0604020202020204" pitchFamily="34" charset="0"/>
              </a:rPr>
              <a:t>2</a:t>
            </a:r>
            <a:r>
              <a:rPr lang="pl-PL" sz="2400" b="1" dirty="0">
                <a:latin typeface="Arial" panose="020B0604020202020204" pitchFamily="34" charset="0"/>
              </a:rPr>
              <a:t> receptor </a:t>
            </a:r>
            <a:r>
              <a:rPr lang="pl-PL" sz="2400" b="1" dirty="0" err="1">
                <a:latin typeface="Arial" panose="020B0604020202020204" pitchFamily="34" charset="0"/>
              </a:rPr>
              <a:t>antagonist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second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line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treatment, on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demand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additional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</a:t>
            </a: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latin typeface="Arial" panose="020B0604020202020204" pitchFamily="34" charset="0"/>
              </a:rPr>
              <a:t>they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block the action of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histamine</a:t>
            </a:r>
            <a:r>
              <a:rPr lang="en-US" sz="2400" dirty="0">
                <a:latin typeface="Arial" panose="020B0604020202020204" pitchFamily="34" charset="0"/>
              </a:rPr>
              <a:t> on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parietal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cells</a:t>
            </a:r>
            <a:r>
              <a:rPr lang="en-US" sz="2400" dirty="0">
                <a:latin typeface="Arial" panose="020B0604020202020204" pitchFamily="34" charset="0"/>
              </a:rPr>
              <a:t> (specifically the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histamine</a:t>
            </a:r>
            <a:r>
              <a:rPr lang="pl-PL" sz="2400" dirty="0">
                <a:latin typeface="Arial" panose="020B0604020202020204" pitchFamily="34" charset="0"/>
              </a:rPr>
              <a:t> H</a:t>
            </a:r>
            <a:r>
              <a:rPr lang="pl-PL" sz="2400" baseline="-25000" dirty="0">
                <a:latin typeface="Arial" panose="020B0604020202020204" pitchFamily="34" charset="0"/>
              </a:rPr>
              <a:t>2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receptors</a:t>
            </a:r>
            <a:r>
              <a:rPr lang="en-US" sz="2400" dirty="0">
                <a:latin typeface="Arial" panose="020B0604020202020204" pitchFamily="34" charset="0"/>
              </a:rPr>
              <a:t>) in the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stomach</a:t>
            </a:r>
            <a:r>
              <a:rPr lang="pl-PL" sz="2400" dirty="0">
                <a:latin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</a:rPr>
              <a:t>which</a:t>
            </a:r>
            <a:r>
              <a:rPr lang="en-US" sz="2400" dirty="0">
                <a:latin typeface="Arial" panose="020B0604020202020204" pitchFamily="34" charset="0"/>
              </a:rPr>
              <a:t> decreases the production of</a:t>
            </a:r>
            <a:r>
              <a:rPr lang="pl-PL" sz="2400" dirty="0">
                <a:latin typeface="Arial" panose="020B0604020202020204" pitchFamily="34" charset="0"/>
              </a:rPr>
              <a:t> acid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ranitidine</a:t>
            </a:r>
            <a:r>
              <a:rPr lang="pl-PL" alt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famotidine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after 6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weeks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treatment →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drug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tollerance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(lower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response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Diagnostics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Esophageal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manometry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criterion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standard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high resolution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>
                <a:latin typeface="Arial" pitchFamily="34" charset="0"/>
              </a:rPr>
              <a:t>t</a:t>
            </a:r>
            <a:r>
              <a:rPr lang="en-US" sz="2400" dirty="0">
                <a:latin typeface="Arial" pitchFamily="34" charset="0"/>
              </a:rPr>
              <a:t>he probe measures muscle contractions in different parts of the esophagus during the act of swallowing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>
                <a:latin typeface="Arial" pitchFamily="34" charset="0"/>
              </a:rPr>
              <a:t>i</a:t>
            </a:r>
            <a:r>
              <a:rPr lang="en-US" sz="2400" dirty="0" err="1">
                <a:latin typeface="Arial" pitchFamily="34" charset="0"/>
              </a:rPr>
              <a:t>ncomplete</a:t>
            </a:r>
            <a:r>
              <a:rPr lang="en-US" sz="2400" dirty="0">
                <a:latin typeface="Arial" pitchFamily="34" charset="0"/>
              </a:rPr>
              <a:t> LES relaxation in response to swallowing, high resting LES pressure, absent esophageal peristalsis </a:t>
            </a:r>
            <a:endParaRPr lang="pl-PL" sz="2400" dirty="0">
              <a:latin typeface="Arial" pitchFamily="34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en-US" sz="2400" dirty="0">
                <a:latin typeface="Arial" pitchFamily="34" charset="0"/>
              </a:rPr>
              <a:t>reveals failure of the LES to relax with swallowing and lack of functional peristalsis in the smooth muscle esophagus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Achalasia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9220" name="Picture 2" descr="C:\Users\bromanczuk\Desktop\HRZ%2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42938"/>
            <a:ext cx="30749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Pharmacological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 –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nonacid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reflux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prokinetic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agents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adverse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effects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baclofen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trimebutine</a:t>
            </a:r>
            <a:endParaRPr 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itopride</a:t>
            </a:r>
            <a:endParaRPr 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metoclopramide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cisapride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domperidone</a:t>
            </a:r>
            <a:endParaRPr lang="pl-PL" alt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82948" name="Łącznik prosty 2"/>
          <p:cNvCxnSpPr>
            <a:cxnSpLocks noChangeShapeType="1"/>
          </p:cNvCxnSpPr>
          <p:nvPr/>
        </p:nvCxnSpPr>
        <p:spPr bwMode="auto">
          <a:xfrm>
            <a:off x="755650" y="4292600"/>
            <a:ext cx="2447925" cy="1439863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316865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Surgical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indications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</a:p>
          <a:p>
            <a:pPr lvl="2">
              <a:buFontTx/>
              <a:buChar char="-"/>
              <a:defRPr/>
            </a:pPr>
            <a:r>
              <a:rPr lang="pl-PL" dirty="0">
                <a:latin typeface="Arial" panose="020B0604020202020204" pitchFamily="34" charset="0"/>
              </a:rPr>
              <a:t>f</a:t>
            </a:r>
            <a:r>
              <a:rPr lang="en-US" dirty="0" err="1">
                <a:latin typeface="Arial" panose="020B0604020202020204" pitchFamily="34" charset="0"/>
              </a:rPr>
              <a:t>ailure</a:t>
            </a:r>
            <a:r>
              <a:rPr lang="en-US" dirty="0">
                <a:latin typeface="Arial" panose="020B0604020202020204" pitchFamily="34" charset="0"/>
              </a:rPr>
              <a:t> of medical management </a:t>
            </a:r>
            <a:endParaRPr lang="pl-PL" dirty="0">
              <a:latin typeface="Arial" panose="020B0604020202020204" pitchFamily="34" charset="0"/>
            </a:endParaRPr>
          </a:p>
          <a:p>
            <a:pPr lvl="2">
              <a:buFontTx/>
              <a:buChar char="-"/>
              <a:defRPr/>
            </a:pPr>
            <a:r>
              <a:rPr lang="pl-PL" dirty="0">
                <a:latin typeface="Arial" panose="020B0604020202020204" pitchFamily="34" charset="0"/>
              </a:rPr>
              <a:t>n</a:t>
            </a:r>
            <a:r>
              <a:rPr lang="en-US" dirty="0" err="1">
                <a:latin typeface="Arial" panose="020B0604020202020204" pitchFamily="34" charset="0"/>
              </a:rPr>
              <a:t>eed</a:t>
            </a:r>
            <a:r>
              <a:rPr lang="en-US" dirty="0">
                <a:latin typeface="Arial" panose="020B0604020202020204" pitchFamily="34" charset="0"/>
              </a:rPr>
              <a:t> for long-term medical therapy</a:t>
            </a:r>
            <a:endParaRPr lang="pl-PL" dirty="0">
              <a:latin typeface="Arial" panose="020B0604020202020204" pitchFamily="34" charset="0"/>
            </a:endParaRPr>
          </a:p>
          <a:p>
            <a:pPr lvl="2">
              <a:buFontTx/>
              <a:buChar char="-"/>
              <a:defRPr/>
            </a:pPr>
            <a:r>
              <a:rPr lang="pl-PL" dirty="0">
                <a:latin typeface="Arial" panose="020B0604020202020204" pitchFamily="34" charset="0"/>
              </a:rPr>
              <a:t>extraesophageal </a:t>
            </a:r>
            <a:r>
              <a:rPr lang="pl-PL" dirty="0" err="1">
                <a:latin typeface="Arial" panose="020B0604020202020204" pitchFamily="34" charset="0"/>
              </a:rPr>
              <a:t>manifestations</a:t>
            </a:r>
            <a:r>
              <a:rPr lang="pl-PL" dirty="0">
                <a:latin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</a:rPr>
              <a:t>especially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</a:rPr>
              <a:t>aspiration</a:t>
            </a:r>
            <a:r>
              <a:rPr lang="pl-PL" dirty="0">
                <a:latin typeface="Arial" panose="020B0604020202020204" pitchFamily="34" charset="0"/>
              </a:rPr>
              <a:t>) </a:t>
            </a:r>
            <a:endParaRPr lang="en-US" dirty="0"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Nissen’s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fundoplication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Gastroesophageal reflux disease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4465638" cy="56896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classical symptoms </a:t>
            </a:r>
            <a:b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of the syndrome are </a:t>
            </a:r>
            <a:r>
              <a:rPr lang="en-US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spasmodic torticollis and dystonia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Sometimes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n</a:t>
            </a:r>
            <a:r>
              <a:rPr lang="en-US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odding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and rotation of the head, neck extension, gurgling, writhing movements of the limbs, and severe </a:t>
            </a:r>
            <a:r>
              <a:rPr lang="en-US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hypotonia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Strongly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correlated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to GERD. 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Sandifer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syndrome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052513"/>
            <a:ext cx="4392612" cy="56896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Spasms may last for 1–3 minutes and may occur up to 10 times a day. Ingestion of food is often associated with occurrence of symptoms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en-US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Onset is usually confined to infancy and early childhood,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with </a:t>
            </a:r>
            <a:r>
              <a:rPr lang="en-US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peak prevalence at 18–36 months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Sandifer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syndrome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906126-E2DC-476C-8A29-26E5FEB8EF75}" type="slidenum">
              <a:rPr lang="pl-PL" altLang="pl-PL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Ulcer disease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400" dirty="0">
                <a:latin typeface="Arial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400" b="1" dirty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Peptic ulcer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disease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 caused by the primary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break in the gastrointestinal mucosa exposed to gastric acid and pepsin more than 5 mm in diameter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sz="2400" dirty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Ulcers locations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oesophagus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stomach (gastric ulcers)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duodenum (duodenal ulcers)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Meckel’s diverticulum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Primary ulcer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87137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pl-PL" sz="2400" dirty="0">
              <a:latin typeface="Arial" charset="0"/>
            </a:endParaRPr>
          </a:p>
          <a:p>
            <a:pPr marL="533400" indent="-53340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pl-PL" sz="2400" dirty="0">
              <a:latin typeface="Arial" charset="0"/>
            </a:endParaRPr>
          </a:p>
          <a:p>
            <a:pPr marL="533400" indent="-5334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dirty="0">
                <a:latin typeface="Arial" charset="0"/>
              </a:rPr>
              <a:t>Helicobacter pylori infection</a:t>
            </a:r>
          </a:p>
          <a:p>
            <a:pPr marL="533400" indent="-5334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Idiopathic ulcer (without Helicobacter pylori infection)</a:t>
            </a:r>
            <a:endParaRPr lang="en-US" sz="2400" i="1" dirty="0">
              <a:latin typeface="Arial" charset="0"/>
            </a:endParaRPr>
          </a:p>
          <a:p>
            <a:pPr marL="533400" indent="-53340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Excessive gastric acid secretion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Zollinger-Ellison syndrome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G-cells overgrowth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mastocytosis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cystic fibrosis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short bowel syndrome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hyperparathyroidism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pl-PL" sz="2400" b="1" u="sng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secondary ulcer of the gastrointestinal mucosa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 not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connected with the peptic ulcer diseas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Secondary ulcers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(stress ulcers)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sepsis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shock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acute anoxia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severe burns (Curling’s ulcer)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elevated intracranial pressure (Cushing’s ulcer)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uraemia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drugs (NSAID, steroids)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Secondary ulcer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Secondary ulcer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87137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2400" dirty="0">
              <a:latin typeface="Arial" charset="0"/>
            </a:endParaRP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Severe diseases (sepsis, acute anoxia, shock, severe burns, </a:t>
            </a:r>
            <a:r>
              <a:rPr lang="pl-PL" sz="2400" dirty="0">
                <a:latin typeface="Arial" charset="0"/>
              </a:rPr>
              <a:t>central </a:t>
            </a:r>
            <a:r>
              <a:rPr lang="en-US" sz="2400" dirty="0">
                <a:latin typeface="Arial" charset="0"/>
              </a:rPr>
              <a:t>nervous</a:t>
            </a:r>
            <a:r>
              <a:rPr lang="pl-PL" sz="2400" dirty="0">
                <a:latin typeface="Arial" charset="0"/>
              </a:rPr>
              <a:t> system</a:t>
            </a:r>
            <a:r>
              <a:rPr lang="en-US" sz="2400" dirty="0">
                <a:latin typeface="Arial" charset="0"/>
              </a:rPr>
              <a:t> injury, uraemia, Schonlein-Henoch disease)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Drugs (aspirin, NSAID, dexamethasone, potassium chloride)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Crohn’s disease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Eosinophilic gastritis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Coeliac disease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Erosive gastropathy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Bile gastropathy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Others (sarcoidosis, histiocytosis)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400" dirty="0">
                <a:latin typeface="Arial" charset="0"/>
              </a:rPr>
              <a:t>Infections</a:t>
            </a:r>
            <a:r>
              <a:rPr lang="pl-PL" sz="2400" dirty="0">
                <a:latin typeface="Arial" charset="0"/>
              </a:rPr>
              <a:t> (tbc, Candida albicans, Herpes simplex)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426" name="Group 50"/>
          <p:cNvGraphicFramePr>
            <a:graphicFrameLocks noGrp="1"/>
          </p:cNvGraphicFramePr>
          <p:nvPr>
            <p:ph idx="1"/>
          </p:nvPr>
        </p:nvGraphicFramePr>
        <p:xfrm>
          <a:off x="179388" y="765175"/>
          <a:ext cx="8785225" cy="5976937"/>
        </p:xfrm>
        <a:graphic>
          <a:graphicData uri="http://schemas.openxmlformats.org/drawingml/2006/table">
            <a:tbl>
              <a:tblPr/>
              <a:tblGrid>
                <a:gridCol w="214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Primary ulcer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Secondary ulcer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disguised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sudden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8-17 years old (average </a:t>
                      </a:r>
                      <a:r>
                        <a:rPr kumimoji="0" lang="pl-P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years old)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neonates, toddlers, children </a:t>
                      </a:r>
                      <a:r>
                        <a:rPr kumimoji="0" lang="pl-P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&lt;6 years old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predominance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dependence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 symptom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abdominal pain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hemorrhage</a:t>
                      </a: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perforation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Endoscopy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single (80%)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in the duodenal bulb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 healing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numerous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in the stomach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shallow, up to 1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 healing, no scars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Histology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active necrosis, purulent or fibrous coating, chronic inflammation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active necrosis, hemorrhagic ulcer base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Complications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bleeding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penetration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hemorrhage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perforation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Recurrences</a:t>
                      </a:r>
                    </a:p>
                  </a:txBody>
                  <a:tcPr marL="91436" marR="91436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often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marL="91436" marR="91436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Ulcer differentiation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Erosion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 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superficial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break in the gastrointestinal mucosa less than 5 mm in diameter, not penetrating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Erosion may occur in acid secreting and non-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cid secreting mucosa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oes not affect peristalsis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Erosion heals rapidly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Erosion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4964113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Diagnostics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+mj-lt"/>
              <a:buAutoNum type="arabicPeriod" startAt="2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Endoscopy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exclude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other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causes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of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dysphagia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eosinophilic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esophagtits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secondary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esophageal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stricture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adenocarcinoma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</a:t>
            </a:r>
          </a:p>
          <a:p>
            <a:pPr marL="857250" lvl="1" indent="-457200" eaLnBrk="1" hangingPunct="1">
              <a:buClr>
                <a:schemeClr val="tx1"/>
              </a:buClr>
              <a:buSzPct val="100000"/>
              <a:buFont typeface="+mj-lt"/>
              <a:buAutoNum type="arabicPeriod" startAt="3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Barium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swallow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 eaLnBrk="1" hangingPunct="1"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pl-PL" sz="2400" dirty="0" err="1">
                <a:latin typeface="Arial" pitchFamily="34" charset="0"/>
              </a:rPr>
              <a:t>bird’s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peak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appearance</a:t>
            </a:r>
            <a:r>
              <a:rPr lang="pl-PL" sz="2400" dirty="0">
                <a:latin typeface="Arial" pitchFamily="34" charset="0"/>
              </a:rPr>
              <a:t>, </a:t>
            </a:r>
            <a:r>
              <a:rPr lang="pl-PL" sz="2400" dirty="0" err="1">
                <a:latin typeface="Arial" pitchFamily="34" charset="0"/>
              </a:rPr>
              <a:t>esophageal</a:t>
            </a:r>
            <a:r>
              <a:rPr lang="pl-PL" sz="2400" dirty="0">
                <a:latin typeface="Arial" pitchFamily="34" charset="0"/>
              </a:rPr>
              <a:t> </a:t>
            </a:r>
            <a:r>
              <a:rPr lang="pl-PL" sz="2400" dirty="0" err="1">
                <a:latin typeface="Arial" pitchFamily="34" charset="0"/>
              </a:rPr>
              <a:t>dilatation</a:t>
            </a:r>
            <a:endParaRPr lang="pl-PL" sz="2400" dirty="0">
              <a:effectLst/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Achalasia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Endoscopy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8" y="836613"/>
            <a:ext cx="87741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pl-PL" sz="2400" b="1" u="sng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Peptic ulcer disease in children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mostly small ulcers and erosions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localized mostly in the duodenal bulb (posterior wall)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also in the pyloric antrum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Epidemiology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8" y="836613"/>
            <a:ext cx="87741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varies in different communities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prevalence about 5-10% (adults)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higher prevalence in low socioeconomic classes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duodenal ulcer more in males (3:1)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 age groups, increasing in children over 10 years old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peptic ulcer disease is diagnosed in 1-2% children who are hospitalized due to abdominal pain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younger children (up to 5 years old) → secondary ulcer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duodenal ulcers are more typical for children &gt;6 years old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family history: 3-4 increased risk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higher prevalence in children with the blood type 0</a:t>
            </a:r>
            <a:endParaRPr lang="pl-PL" sz="2400" dirty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496887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perforation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penetration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hemorrhage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gastric outlet obstruction (pyloric stenosis)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duodenal distortion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pl-PL" sz="2400" dirty="0"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Complications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2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Medical history</a:t>
            </a: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Medical examination</a:t>
            </a: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Endoscopy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with a biopsy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Radiological diagnosis (diagnosis often is not confirmed by endoscopy)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Diagnosis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Medical history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9388" y="981075"/>
          <a:ext cx="8785224" cy="56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81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Infants and toddlers</a:t>
                      </a:r>
                    </a:p>
                  </a:txBody>
                  <a:tcPr marL="91443" marR="91443" marT="45705" marB="457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Young children</a:t>
                      </a:r>
                    </a:p>
                  </a:txBody>
                  <a:tcPr marL="91443" marR="91443" marT="45705" marB="457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Adolescents</a:t>
                      </a:r>
                    </a:p>
                  </a:txBody>
                  <a:tcPr marL="91443" marR="91443" marT="45705" marB="457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982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recurrent vomiting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b="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gastrointestinal hemorrhage</a:t>
                      </a:r>
                    </a:p>
                  </a:txBody>
                  <a:tcPr marL="91443" marR="91443" marT="45705" marB="457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abdominal pain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food aversion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nausea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vomiting (sometimes with blood)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early satiety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loss of weight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anaemia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5" marB="457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abdominal pain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heartburn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baseline="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belching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baseline="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nausea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baseline="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vomiting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baseline="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change in stools consistency (diarrhoea / constipation)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05" marB="457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Abdominal pain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located in the epigastrium or in the umbilical region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radiates to the back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burning or gnawing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after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meals (30 minutes after →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gastric ulcer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60 minutes after →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duodenal ulcer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aggravates mostly after meals which stimulate acid secretion in the stomach (broth, spices, sweets)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relieved by a small amount of food, vomiting or antacids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duodenal ulcer pain often awakens at night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25%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patients with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ulcer disease are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asymptomatic 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Medical history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295275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Abdominal examination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usually discloses generalized tenderness, rebound tenderness, guarding and rigidity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the epigastrium (gastric ulcer) or in the umbilical region (duodenal ulcer)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Secondary ulcer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→ symptoms depend on the primary disease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Medical examination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Medical history and clinical examination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gastritis and/or duodenitis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functional gastrointestinal disorders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gastroesophageal reflux disease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pancreatitis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cholelithiasis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Meckel’s diverticulum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Zollinger-Ellison syndrome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Specialized diagnostics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MALT lymphoma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gastric cancer (very rare in children)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Differential diagnosis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1899 –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Walery Jaworski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first observation of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Helicobacter pylori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He discovered bacteria living in the humans stomach that he named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Vibrio rugula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He speculated that they were responsible for gastric ulcers and cancer. 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1983 -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Warren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Marshall </a:t>
            </a:r>
            <a:r>
              <a:rPr lang="en-US" sz="2400" dirty="0">
                <a:effectLst/>
                <a:latin typeface="Arial" charset="0"/>
              </a:rPr>
              <a:t>–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showed that Helicobacter pylori is the cause of most peptic ulcers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Helicobacter pylori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3529012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is a Gram-negative microaerophilic bacterium found in the stomach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it produces adhesins which bind to membrane-associated lipids and carbohydrates and help it to adhere to epithelial cells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has been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proposed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induce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inflammation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locally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high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levels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TNF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α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IL-6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 produces oxidase, catalase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urease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Helicobacter pylori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Treatment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914400" lvl="1" indent="-5143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Pharmacological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nitrates</a:t>
            </a:r>
            <a:r>
              <a:rPr 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isosorbide</a:t>
            </a:r>
            <a:r>
              <a:rPr 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dinitrate</a:t>
            </a:r>
            <a:r>
              <a:rPr 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err="1">
                <a:solidFill>
                  <a:srgbClr val="66FF33"/>
                </a:solidFill>
                <a:latin typeface="Arial" pitchFamily="34" charset="0"/>
              </a:rPr>
              <a:t>calcium</a:t>
            </a:r>
            <a:r>
              <a:rPr lang="pl-PL" dirty="0">
                <a:solidFill>
                  <a:srgbClr val="66FF33"/>
                </a:solidFill>
                <a:latin typeface="Arial" pitchFamily="34" charset="0"/>
              </a:rPr>
              <a:t> channel </a:t>
            </a:r>
            <a:r>
              <a:rPr lang="pl-PL" dirty="0" err="1">
                <a:solidFill>
                  <a:srgbClr val="66FF33"/>
                </a:solidFill>
                <a:latin typeface="Arial" pitchFamily="34" charset="0"/>
              </a:rPr>
              <a:t>blockers</a:t>
            </a:r>
            <a:r>
              <a:rPr lang="pl-PL" dirty="0">
                <a:solidFill>
                  <a:srgbClr val="66FF33"/>
                </a:solidFill>
                <a:latin typeface="Arial" pitchFamily="34" charset="0"/>
              </a:rPr>
              <a:t> </a:t>
            </a:r>
            <a:r>
              <a:rPr 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pl-PL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nifedipine</a:t>
            </a:r>
            <a:r>
              <a:rPr lang="pl-PL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err="1">
                <a:solidFill>
                  <a:srgbClr val="66FF33"/>
                </a:solidFill>
                <a:latin typeface="Arial" pitchFamily="34" charset="0"/>
              </a:rPr>
              <a:t>botulinum</a:t>
            </a:r>
            <a:r>
              <a:rPr lang="pl-PL" dirty="0">
                <a:solidFill>
                  <a:srgbClr val="66FF33"/>
                </a:solidFill>
                <a:latin typeface="Arial" pitchFamily="34" charset="0"/>
              </a:rPr>
              <a:t> </a:t>
            </a:r>
            <a:r>
              <a:rPr lang="pl-PL" dirty="0" err="1">
                <a:solidFill>
                  <a:srgbClr val="66FF33"/>
                </a:solidFill>
                <a:latin typeface="Arial" pitchFamily="34" charset="0"/>
              </a:rPr>
              <a:t>toxin</a:t>
            </a:r>
            <a:endParaRPr lang="pl-PL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914400" lvl="1" indent="-5143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Surgical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pneumatic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dilatation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Arial" pitchFamily="34" charset="0"/>
              </a:rPr>
              <a:t>l</a:t>
            </a:r>
            <a:r>
              <a:rPr lang="en-US" dirty="0" err="1">
                <a:latin typeface="Arial" pitchFamily="34" charset="0"/>
              </a:rPr>
              <a:t>aparoscopic</a:t>
            </a:r>
            <a:r>
              <a:rPr lang="en-US" dirty="0">
                <a:latin typeface="Arial" pitchFamily="34" charset="0"/>
              </a:rPr>
              <a:t> Heller </a:t>
            </a:r>
            <a:r>
              <a:rPr lang="en-US" dirty="0" err="1">
                <a:latin typeface="Arial" pitchFamily="34" charset="0"/>
              </a:rPr>
              <a:t>myotomy</a:t>
            </a:r>
            <a:r>
              <a:rPr lang="en-US" dirty="0">
                <a:latin typeface="Arial" pitchFamily="34" charset="0"/>
              </a:rPr>
              <a:t>, preferably with anterior or posterior partial </a:t>
            </a:r>
            <a:r>
              <a:rPr lang="en-US" dirty="0" err="1">
                <a:latin typeface="Arial" pitchFamily="34" charset="0"/>
              </a:rPr>
              <a:t>fundoplication</a:t>
            </a:r>
            <a:endParaRPr lang="pl-PL" dirty="0">
              <a:effectLst/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>
                <a:solidFill>
                  <a:srgbClr val="FFFF00"/>
                </a:solidFill>
                <a:latin typeface="Arial" charset="0"/>
              </a:rPr>
              <a:t>Achalasia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more than 50% of the wo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d’s population harbor Helicobacter pylori in their upper gastrointestinal tract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 Poland 84%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adults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32% of children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are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infected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(2004)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met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od of bacterium transmission is unclear but seems to be person-to-person spread via a fecal-oral route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prevalence of Helicobacter pylori appears to be inversely related to the socioeconomic status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it is also thought that water is a reservoir for transmission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bacterium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family infections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morbidity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mostly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childhood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Helicobacter pylori - epidemiology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 diagnosis of H pylori infection should be based on either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histopathology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(H pylori–positive gastritis) plus at least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other</a:t>
            </a:r>
            <a:r>
              <a:rPr lang="pl-PL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positive biopsy-based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test</a:t>
            </a:r>
            <a:r>
              <a:rPr lang="pl-PL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(RUT/</a:t>
            </a:r>
            <a:r>
              <a:rPr lang="pl-PL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molecular</a:t>
            </a:r>
            <a:r>
              <a:rPr lang="pl-PL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assay</a:t>
            </a:r>
            <a:r>
              <a:rPr lang="pl-PL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positive culture</a:t>
            </a:r>
            <a:endParaRPr lang="pl-PL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sing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antibody-based tests (IgG, IgA) for H pylori in serum, whole blood, urine, and saliva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the clinical setting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not </a:t>
            </a:r>
            <a:r>
              <a:rPr lang="pl-P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reccommended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Diagnosis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iagnostic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testing for H pylori infection in children with functional abdominal pain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not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reccommended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Diagnostic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testing for H pylori infection as part of the initial investigation in children with iron deficiency anemia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not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reccommended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children with refractory IDA in which other causes have been ruled out, testing for H pylori during upper endoscopy may be considered.</a:t>
            </a: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Noninvasive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diagnostic testing for H pylori infection may be considered when investigating causes of chronic immune thrombocytopenic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purpura (ITP).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Diagnostic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testing for H pylori infection when investigating causes of short stature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not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reccommended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Other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recommendations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Goals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Relieve symptoms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Heal craters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Prevent recurrences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Prevent complications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Medical therapy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Pharmacological treatment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reduction of gastric acid production</a:t>
            </a:r>
          </a:p>
          <a:p>
            <a:pPr marL="1257300" lvl="2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histamine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-receptors antagonists: 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ranitidine, famotidine</a:t>
            </a:r>
          </a:p>
          <a:p>
            <a:pPr marL="1257300" lvl="2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proton pump inhibitors (PPI): 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omeprazole, lansoprazole, pantoprazole, esomeprazole</a:t>
            </a: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antacids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sodium bicarbonate, magnesium compounds, aluminum compounds</a:t>
            </a: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cytoprotective agents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bismuth salts, sucralfate</a:t>
            </a: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Helicobacter pylori eradication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Duration: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duodenal ulcer (4 weeks), gastric ulcer (4-6 weeks)</a:t>
            </a: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Medical therapy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3455987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Bacterial clearance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→ absence of Helicobacter pylori at the end of or shortly after treatment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Bacterial eradication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→ absence of Helicobacter pylori 4-6 weeks after cessation of treatment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Effective eradication = effective peptic ulcer disease therapy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Helicobacter pylori 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treatment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Arial" charset="0"/>
              </a:rPr>
              <a:t>Indications for eradication in children &lt;14 years old</a:t>
            </a: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latin typeface="Arial" charset="0"/>
              </a:rPr>
              <a:t>active or past peptic ulcer disease (gastric and/or duodenal)</a:t>
            </a: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latin typeface="Arial" charset="0"/>
              </a:rPr>
              <a:t>chronic gastritis</a:t>
            </a:r>
            <a:endParaRPr lang="pl-PL" sz="2400" dirty="0">
              <a:latin typeface="Arial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latin typeface="Arial" charset="0"/>
              </a:rPr>
              <a:t>chronic</a:t>
            </a:r>
            <a:r>
              <a:rPr lang="pl-PL" sz="2400" dirty="0">
                <a:latin typeface="Arial" charset="0"/>
              </a:rPr>
              <a:t> NSAID treatment</a:t>
            </a: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latin typeface="Arial" charset="0"/>
              </a:rPr>
              <a:t>immunosuppressive</a:t>
            </a:r>
            <a:r>
              <a:rPr lang="pl-PL" sz="2400" dirty="0">
                <a:latin typeface="Arial" charset="0"/>
              </a:rPr>
              <a:t> therapy</a:t>
            </a:r>
            <a:endParaRPr lang="en-US" sz="2400" dirty="0">
              <a:latin typeface="Arial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latin typeface="Arial" charset="0"/>
              </a:rPr>
              <a:t>iron-deficiency anaemia when other causes are excluded</a:t>
            </a: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latin typeface="Arial" charset="0"/>
              </a:rPr>
              <a:t>idiopathic thrombocytopenia</a:t>
            </a:r>
          </a:p>
          <a:p>
            <a:pPr eaLnBrk="1" hangingPunct="1">
              <a:lnSpc>
                <a:spcPct val="90000"/>
              </a:lnSpc>
              <a:buSzPct val="150000"/>
              <a:buFontTx/>
              <a:buNone/>
              <a:defRPr/>
            </a:pPr>
            <a:endParaRPr lang="pl-PL" sz="2800" dirty="0">
              <a:latin typeface="Arial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Helicobacter pylori 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treatment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79388" y="1222375"/>
            <a:ext cx="8856662" cy="4832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Indications for eradication in children &gt;14 years old (like adults)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gastric or duodenal ulcer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past history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of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peptic ulcer disease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past operation due to peptic ulcer disease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atrophic gastritis</a:t>
            </a: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precancerous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condition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atrophic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gastritis,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metaplasia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,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dysplasia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past-gastric cancer resection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patients who are first-degree relatives of gastric cancer patients</a:t>
            </a: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adenomatous and hyperplastic polyps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after removal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)</a:t>
            </a:r>
            <a:endParaRPr lang="pl-PL" sz="22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mucosa-associated lymphoid tissue lymphoma (MALToma)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Menetrier’s disease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functional dyspepsia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chronic NSAID treatment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patients’ wishes (after full consultation with their physician)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Helicobacter pylori 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treatment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400" b="1" u="sng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Amoxicillin</a:t>
            </a:r>
            <a:r>
              <a:rPr lang="pl-PL" sz="24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</a:t>
            </a:r>
            <a:r>
              <a:rPr lang="pl-PL" sz="2400" b="1" u="sng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metronidazole</a:t>
            </a:r>
            <a:r>
              <a:rPr lang="pl-PL" sz="24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PPI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Amoxicillin</a:t>
            </a:r>
            <a:r>
              <a:rPr 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</a:t>
            </a:r>
            <a:r>
              <a:rPr 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</a:t>
            </a:r>
            <a:r>
              <a:rPr lang="en-US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larithromycin</a:t>
            </a:r>
            <a:r>
              <a:rPr 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PPI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Bismuth</a:t>
            </a:r>
            <a:r>
              <a:rPr 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</a:t>
            </a:r>
            <a:r>
              <a:rPr 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amoxicillin</a:t>
            </a:r>
            <a:r>
              <a:rPr 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</a:t>
            </a:r>
            <a:r>
              <a:rPr lang="pl-PL" sz="24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metronidazole</a:t>
            </a:r>
            <a:r>
              <a:rPr lang="pl-PL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PPI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probiotics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antibiotic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therapy (Saccharomyces boulardii, Lactobacillus rhamnosus GG)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o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utcome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of anti–H pylori therapy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should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 assessed at least 4 weeks after completion of therapy using one of the following tests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 13C-urea breath (13C-UBT) test or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2-step monoclonal stool antigen test.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>
                <a:solidFill>
                  <a:srgbClr val="FFFF00"/>
                </a:solidFill>
                <a:latin typeface="Arial" charset="0"/>
              </a:rPr>
              <a:t>First </a:t>
            </a:r>
            <a:r>
              <a:rPr lang="pl-PL" sz="3600" dirty="0" err="1">
                <a:solidFill>
                  <a:srgbClr val="FFFF00"/>
                </a:solidFill>
                <a:latin typeface="Arial" charset="0"/>
              </a:rPr>
              <a:t>line</a:t>
            </a:r>
            <a:r>
              <a:rPr lang="pl-PL" sz="3600" dirty="0">
                <a:solidFill>
                  <a:srgbClr val="FFFF00"/>
                </a:solidFill>
                <a:latin typeface="Arial" charset="0"/>
              </a:rPr>
              <a:t> treatment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7C19B7-6E59-4430-B314-3AD5C2040688}" type="slidenum">
              <a:rPr lang="pl-PL" altLang="pl-PL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pl-PL" altLang="pl-PL" sz="1200">
              <a:latin typeface="Arial" panose="020B0604020202020204" pitchFamily="34" charset="0"/>
            </a:endParaRPr>
          </a:p>
        </p:txBody>
      </p:sp>
      <p:pic>
        <p:nvPicPr>
          <p:cNvPr id="142339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138"/>
            <a:ext cx="8153400" cy="18351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0" name="Prostokąt 5"/>
          <p:cNvSpPr>
            <a:spLocks noChangeArrowheads="1"/>
          </p:cNvSpPr>
          <p:nvPr/>
        </p:nvSpPr>
        <p:spPr bwMode="auto">
          <a:xfrm>
            <a:off x="468313" y="1916113"/>
            <a:ext cx="8153400" cy="384175"/>
          </a:xfrm>
          <a:prstGeom prst="rect">
            <a:avLst/>
          </a:prstGeom>
          <a:noFill/>
          <a:ln w="57150" algn="ctr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pic>
        <p:nvPicPr>
          <p:cNvPr id="14234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2075"/>
            <a:ext cx="5091112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5508625" y="2781300"/>
            <a:ext cx="3311525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Orally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14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chronic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inflammatory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disease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unknown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etiology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immune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reaction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to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antigen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latin typeface="Arial" pitchFamily="34" charset="0"/>
              </a:rPr>
              <a:t>eosinophils</a:t>
            </a:r>
            <a:r>
              <a:rPr lang="en-US" sz="2400" dirty="0">
                <a:latin typeface="Arial" pitchFamily="34" charset="0"/>
              </a:rPr>
              <a:t> gathering in the esophagus</a:t>
            </a:r>
            <a:endParaRPr lang="pl-PL" sz="2400" dirty="0"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esophageal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motility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disorders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symptoms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increase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with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age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risk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groups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male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caucasian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race,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atopy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food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allergy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asthma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allergic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rhinitis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family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genetics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?, environment?)</a:t>
            </a: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Antimicrobial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susceptibility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testing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culture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Other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treatment:</a:t>
            </a: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amoxicillin</a:t>
            </a:r>
            <a:r>
              <a:rPr lang="pl-PL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+ </a:t>
            </a:r>
            <a:r>
              <a:rPr lang="pl-PL" sz="24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metronidazole</a:t>
            </a:r>
            <a:r>
              <a:rPr lang="pl-PL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+ </a:t>
            </a:r>
            <a:r>
              <a:rPr lang="pl-PL" sz="24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tetracycline</a:t>
            </a:r>
            <a:r>
              <a:rPr lang="pl-PL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+ PPI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consider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levofloxacin</a:t>
            </a:r>
            <a:r>
              <a:rPr lang="pl-PL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with </a:t>
            </a:r>
            <a:r>
              <a:rPr lang="pl-PL" sz="24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amoxicillin</a:t>
            </a: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probiotics</a:t>
            </a: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>
                <a:solidFill>
                  <a:srgbClr val="FFFF00"/>
                </a:solidFill>
                <a:latin typeface="Arial" charset="0"/>
              </a:rPr>
              <a:t>Second </a:t>
            </a:r>
            <a:r>
              <a:rPr lang="pl-PL" sz="3600" dirty="0" err="1">
                <a:solidFill>
                  <a:srgbClr val="FFFF00"/>
                </a:solidFill>
                <a:latin typeface="Arial" charset="0"/>
              </a:rPr>
              <a:t>line</a:t>
            </a:r>
            <a:r>
              <a:rPr lang="pl-PL" sz="3600" dirty="0">
                <a:solidFill>
                  <a:srgbClr val="FFFF00"/>
                </a:solidFill>
                <a:latin typeface="Arial" charset="0"/>
              </a:rPr>
              <a:t> treatment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Acute peptic ulcer disease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bland diet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frequent small meals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avoiding overeating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avoiding eating within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 hours before bedtime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spicy, fried or fatty foods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cutting down foods: coffee, tea, alcohol, chocolate, cola drinks, carbonated beverages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after ulcer healing → no dietary restrictions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(return to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usual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diet)</a:t>
            </a:r>
            <a:endParaRPr lang="pl-PL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pl-PL" sz="2400" dirty="0"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Diet therapy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Indications for surgical intervention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gastrointestinal hemorrhage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perforation</a:t>
            </a:r>
          </a:p>
          <a:p>
            <a:pPr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gastric outlet obstruction</a:t>
            </a:r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latin typeface="Arial" charset="0"/>
              </a:rPr>
              <a:t>Surgical therapy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pl-PL" sz="3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191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Symptoms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2875" y="1643063"/>
          <a:ext cx="8858249" cy="5033962"/>
        </p:xfrm>
        <a:graphic>
          <a:graphicData uri="http://schemas.openxmlformats.org/drawingml/2006/table">
            <a:tbl>
              <a:tblPr/>
              <a:tblGrid>
                <a:gridCol w="283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Infants</a:t>
                      </a:r>
                      <a:endParaRPr kumimoji="0" lang="en-US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2" marR="9144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Younger</a:t>
                      </a: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l-PL" altLang="pl-P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children</a:t>
                      </a:r>
                      <a:endParaRPr kumimoji="0" lang="en-US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2" marR="9144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Teenagers</a:t>
                      </a:r>
                      <a:endParaRPr kumimoji="0" lang="en-US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2" marR="9144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975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problems with feeding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vomiting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regurgitation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failure to thrive</a:t>
                      </a:r>
                    </a:p>
                  </a:txBody>
                  <a:tcPr marL="91442" marR="9144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vomiting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abdominal pain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chest pain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weight loss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failure to thrive</a:t>
                      </a:r>
                    </a:p>
                  </a:txBody>
                  <a:tcPr marL="91442" marR="9144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pl-P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dysphagia</a:t>
                      </a: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pl-P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Odynophagia</a:t>
                      </a: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pl-P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GERD-like</a:t>
                      </a: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l-PL" altLang="pl-PL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symptoms</a:t>
                      </a: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42" marR="9144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905500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Gastroenterological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diagnostics</a:t>
            </a: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Main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e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ndoscopy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biopsy of the esophagus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lvl="1" indent="0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Additional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barium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swallow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X-ray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the esophagus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257300" lvl="2" indent="-457200">
              <a:buClr>
                <a:schemeClr val="tx1"/>
              </a:buClr>
              <a:buSzTx/>
              <a:buFontTx/>
              <a:buChar char="-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stricture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rings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1" indent="-457200">
              <a:buClr>
                <a:schemeClr val="tx1"/>
              </a:buClr>
              <a:buSzTx/>
              <a:buFont typeface="+mj-lt"/>
              <a:buAutoNum type="arabicPeriod" startAt="3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24-hour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intraesophageal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impedance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monitoring</a:t>
            </a:r>
          </a:p>
          <a:p>
            <a:pPr marL="1257300" lvl="2" indent="-457200">
              <a:buClr>
                <a:schemeClr val="tx1"/>
              </a:buClr>
              <a:buSzTx/>
              <a:buFontTx/>
              <a:buChar char="-"/>
              <a:defRPr/>
            </a:pP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evaluate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gastrointestinal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reflux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disease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4400" lvl="1" indent="-514350">
              <a:buClr>
                <a:schemeClr val="tx1"/>
              </a:buClr>
              <a:buSzTx/>
              <a:buFont typeface="+mj-lt"/>
              <a:buAutoNum type="arabicPeriod" startAt="4"/>
              <a:defRPr/>
            </a:pP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Transesophageal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ultrasonography</a:t>
            </a:r>
            <a:endParaRPr lang="pl-PL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314450" lvl="2" indent="-514350">
              <a:buClr>
                <a:schemeClr val="tx1"/>
              </a:buClr>
              <a:buSzTx/>
              <a:buFontTx/>
              <a:buChar char="-"/>
              <a:defRPr/>
            </a:pP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thickening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esophageal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alt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wall</a:t>
            </a:r>
            <a:endParaRPr lang="pl-PL" alt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sz="2400" dirty="0"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pPr eaLnBrk="1" hangingPunct="1">
              <a:defRPr/>
            </a:pP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Eosinophilic</a:t>
            </a:r>
            <a:r>
              <a:rPr lang="pl-PL" sz="3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z="3800" dirty="0" err="1">
                <a:solidFill>
                  <a:srgbClr val="FFFF00"/>
                </a:solidFill>
                <a:latin typeface="Arial" charset="0"/>
              </a:rPr>
              <a:t>esophagitis</a:t>
            </a: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mień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umień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5530</TotalTime>
  <Words>3597</Words>
  <Application>Microsoft Office PowerPoint</Application>
  <PresentationFormat>Pokaz na ekranie (4:3)</PresentationFormat>
  <Paragraphs>781</Paragraphs>
  <Slides>72</Slides>
  <Notes>47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78" baseType="lpstr">
      <vt:lpstr>Batang</vt:lpstr>
      <vt:lpstr>Arial</vt:lpstr>
      <vt:lpstr>Courier New</vt:lpstr>
      <vt:lpstr>Garamond</vt:lpstr>
      <vt:lpstr>Wingdings</vt:lpstr>
      <vt:lpstr>Strumień</vt:lpstr>
      <vt:lpstr>Prezentacja programu PowerPoint</vt:lpstr>
      <vt:lpstr>Achalasia</vt:lpstr>
      <vt:lpstr>Achalasia</vt:lpstr>
      <vt:lpstr>Achalasia</vt:lpstr>
      <vt:lpstr>Achalasia</vt:lpstr>
      <vt:lpstr>Achalasia</vt:lpstr>
      <vt:lpstr>Eosinophilic esophagitis</vt:lpstr>
      <vt:lpstr>Eosinophilic esophagitis</vt:lpstr>
      <vt:lpstr>Eosinophilic esophagitis</vt:lpstr>
      <vt:lpstr>Eosinophilic esophagitis</vt:lpstr>
      <vt:lpstr>Eosinophilic esophagitis</vt:lpstr>
      <vt:lpstr>Eosinophilic esophagitis</vt:lpstr>
      <vt:lpstr>Eosinophilic esophagitis</vt:lpstr>
      <vt:lpstr>Eosinophilic esophagitis</vt:lpstr>
      <vt:lpstr>Prezentacja programu PowerPoint</vt:lpstr>
      <vt:lpstr>Remission?</vt:lpstr>
      <vt:lpstr>Eosinophilic esophagitis</vt:lpstr>
      <vt:lpstr>PPI</vt:lpstr>
      <vt:lpstr>Topical steroids</vt:lpstr>
      <vt:lpstr>Eosinophilic esophagitis</vt:lpstr>
      <vt:lpstr>Empiric elimination scheme</vt:lpstr>
      <vt:lpstr>Fungal esophagitis</vt:lpstr>
      <vt:lpstr>Fungal esophagitis</vt:lpstr>
      <vt:lpstr>Fungal esophagitis</vt:lpstr>
      <vt:lpstr>Fungal esophagitis</vt:lpstr>
      <vt:lpstr>Gastroesophageal reflux</vt:lpstr>
      <vt:lpstr>Gastroesophageal reflux</vt:lpstr>
      <vt:lpstr>Gastroesophageal reflux disease</vt:lpstr>
      <vt:lpstr>Prezentacja programu PowerPoint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Gastroesophageal reflux disease</vt:lpstr>
      <vt:lpstr>Sandifer syndrome</vt:lpstr>
      <vt:lpstr>Sandifer syndrome</vt:lpstr>
      <vt:lpstr>Ulcer disease</vt:lpstr>
      <vt:lpstr>Primary ulcer</vt:lpstr>
      <vt:lpstr>Secondary ulcer</vt:lpstr>
      <vt:lpstr>Secondary ulcer</vt:lpstr>
      <vt:lpstr>Ulcer differentiation</vt:lpstr>
      <vt:lpstr>Erosion</vt:lpstr>
      <vt:lpstr>Endoscopy</vt:lpstr>
      <vt:lpstr>Epidemiology</vt:lpstr>
      <vt:lpstr>Complications</vt:lpstr>
      <vt:lpstr>Diagnosis</vt:lpstr>
      <vt:lpstr>Medical history</vt:lpstr>
      <vt:lpstr>Medical history</vt:lpstr>
      <vt:lpstr>Medical examination</vt:lpstr>
      <vt:lpstr>Differential diagnosis</vt:lpstr>
      <vt:lpstr>Helicobacter pylori</vt:lpstr>
      <vt:lpstr>Helicobacter pylori</vt:lpstr>
      <vt:lpstr>Helicobacter pylori - epidemiology</vt:lpstr>
      <vt:lpstr>Diagnosis</vt:lpstr>
      <vt:lpstr>Other recommendations</vt:lpstr>
      <vt:lpstr>Medical therapy</vt:lpstr>
      <vt:lpstr>Medical therapy</vt:lpstr>
      <vt:lpstr>Helicobacter pylori treatment</vt:lpstr>
      <vt:lpstr>Helicobacter pylori treatment</vt:lpstr>
      <vt:lpstr>Helicobacter pylori treatment</vt:lpstr>
      <vt:lpstr>First line treatment</vt:lpstr>
      <vt:lpstr>Prezentacja programu PowerPoint</vt:lpstr>
      <vt:lpstr>Second line treatment</vt:lpstr>
      <vt:lpstr>Diet therapy</vt:lpstr>
      <vt:lpstr>Surgical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 hab. n. med. Mieczysława Czerwionka-Szaflarska</dc:title>
  <dc:creator>Akadmia Medyczna</dc:creator>
  <cp:lastModifiedBy>Julia Tworowska</cp:lastModifiedBy>
  <cp:revision>636</cp:revision>
  <dcterms:created xsi:type="dcterms:W3CDTF">2004-07-30T15:19:35Z</dcterms:created>
  <dcterms:modified xsi:type="dcterms:W3CDTF">2025-11-24T10:52:09Z</dcterms:modified>
</cp:coreProperties>
</file>